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handoutMasterIdLst>
    <p:handoutMasterId r:id="rId45"/>
  </p:handoutMasterIdLst>
  <p:sldIdLst>
    <p:sldId id="271" r:id="rId2"/>
    <p:sldId id="309" r:id="rId3"/>
    <p:sldId id="272" r:id="rId4"/>
    <p:sldId id="308" r:id="rId5"/>
    <p:sldId id="279" r:id="rId6"/>
    <p:sldId id="258" r:id="rId7"/>
    <p:sldId id="280" r:id="rId8"/>
    <p:sldId id="281" r:id="rId9"/>
    <p:sldId id="282" r:id="rId10"/>
    <p:sldId id="283" r:id="rId11"/>
    <p:sldId id="284" r:id="rId12"/>
    <p:sldId id="273" r:id="rId13"/>
    <p:sldId id="261"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2" r:id="rId31"/>
    <p:sldId id="303" r:id="rId32"/>
    <p:sldId id="262" r:id="rId33"/>
    <p:sldId id="274" r:id="rId34"/>
    <p:sldId id="264" r:id="rId35"/>
    <p:sldId id="304" r:id="rId36"/>
    <p:sldId id="305" r:id="rId37"/>
    <p:sldId id="265" r:id="rId38"/>
    <p:sldId id="306" r:id="rId39"/>
    <p:sldId id="275" r:id="rId40"/>
    <p:sldId id="307" r:id="rId41"/>
    <p:sldId id="277" r:id="rId42"/>
    <p:sldId id="310" r:id="rId43"/>
  </p:sldIdLst>
  <p:sldSz cx="9144000" cy="6858000" type="screen4x3"/>
  <p:notesSz cx="7102475" cy="10233025"/>
  <p:defaultTex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5969" autoAdjust="0"/>
  </p:normalViewPr>
  <p:slideViewPr>
    <p:cSldViewPr>
      <p:cViewPr varScale="1">
        <p:scale>
          <a:sx n="91" d="100"/>
          <a:sy n="91" d="100"/>
        </p:scale>
        <p:origin x="1530" y="30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68" d="100"/>
          <a:sy n="68" d="100"/>
        </p:scale>
        <p:origin x="339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FDE803-948B-096E-16AD-866F6B298756}"/>
              </a:ext>
            </a:extLst>
          </p:cNvPr>
          <p:cNvSpPr>
            <a:spLocks noGrp="1"/>
          </p:cNvSpPr>
          <p:nvPr>
            <p:ph type="hdr" sz="quarter"/>
          </p:nvPr>
        </p:nvSpPr>
        <p:spPr>
          <a:xfrm>
            <a:off x="1" y="2"/>
            <a:ext cx="3078048" cy="510974"/>
          </a:xfrm>
          <a:prstGeom prst="rect">
            <a:avLst/>
          </a:prstGeom>
        </p:spPr>
        <p:txBody>
          <a:bodyPr vert="horz" lIns="99044" tIns="49523" rIns="99044" bIns="49523" rtlCol="0"/>
          <a:lstStyle>
            <a:lvl1pPr algn="l" eaLnBrk="0" hangingPunct="0">
              <a:defRPr sz="1400">
                <a:cs typeface="+mn-cs"/>
              </a:defRPr>
            </a:lvl1pPr>
          </a:lstStyle>
          <a:p>
            <a:pPr>
              <a:defRPr/>
            </a:pPr>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CB29BC92-F1D4-2AB2-5240-0CB94EE6C771}"/>
              </a:ext>
            </a:extLst>
          </p:cNvPr>
          <p:cNvSpPr>
            <a:spLocks noGrp="1"/>
          </p:cNvSpPr>
          <p:nvPr>
            <p:ph type="dt" sz="quarter" idx="1"/>
          </p:nvPr>
        </p:nvSpPr>
        <p:spPr>
          <a:xfrm>
            <a:off x="4022887" y="2"/>
            <a:ext cx="3078048" cy="510974"/>
          </a:xfrm>
          <a:prstGeom prst="rect">
            <a:avLst/>
          </a:prstGeom>
        </p:spPr>
        <p:txBody>
          <a:bodyPr vert="horz" lIns="99044" tIns="49523" rIns="99044" bIns="49523" rtlCol="0"/>
          <a:lstStyle>
            <a:lvl1pPr algn="r" eaLnBrk="0" hangingPunct="0">
              <a:defRPr sz="1400" smtClean="0">
                <a:cs typeface="+mn-cs"/>
              </a:defRPr>
            </a:lvl1pPr>
          </a:lstStyle>
          <a:p>
            <a:pPr>
              <a:defRPr/>
            </a:pPr>
            <a:r>
              <a:rPr lang="en-US" sz="1000">
                <a:latin typeface="Arial" panose="020B0604020202020204" pitchFamily="34" charset="0"/>
                <a:cs typeface="Arial" panose="020B0604020202020204" pitchFamily="34" charset="0"/>
              </a:rPr>
              <a:t>5/18/2025 am</a:t>
            </a:r>
          </a:p>
        </p:txBody>
      </p:sp>
      <p:sp>
        <p:nvSpPr>
          <p:cNvPr id="4" name="Footer Placeholder 3">
            <a:extLst>
              <a:ext uri="{FF2B5EF4-FFF2-40B4-BE49-F238E27FC236}">
                <a16:creationId xmlns:a16="http://schemas.microsoft.com/office/drawing/2014/main" id="{EBD0EF5B-1DBC-80BB-0627-A62E0C78D811}"/>
              </a:ext>
            </a:extLst>
          </p:cNvPr>
          <p:cNvSpPr>
            <a:spLocks noGrp="1"/>
          </p:cNvSpPr>
          <p:nvPr>
            <p:ph type="ftr" sz="quarter" idx="2"/>
          </p:nvPr>
        </p:nvSpPr>
        <p:spPr>
          <a:xfrm>
            <a:off x="1" y="9720361"/>
            <a:ext cx="3078048" cy="510974"/>
          </a:xfrm>
          <a:prstGeom prst="rect">
            <a:avLst/>
          </a:prstGeom>
        </p:spPr>
        <p:txBody>
          <a:bodyPr vert="horz" lIns="99044" tIns="49523" rIns="99044" bIns="49523" rtlCol="0" anchor="b"/>
          <a:lstStyle>
            <a:lvl1pPr algn="l" eaLnBrk="0" hangingPunct="0">
              <a:defRPr sz="1400">
                <a:cs typeface="+mn-cs"/>
              </a:defRPr>
            </a:lvl1pPr>
          </a:lstStyle>
          <a:p>
            <a:pPr>
              <a:defRPr/>
            </a:pPr>
            <a:r>
              <a:rPr lang="en-US" sz="1000">
                <a:latin typeface="Arial" panose="020B0604020202020204" pitchFamily="34" charset="0"/>
                <a:cs typeface="Arial" panose="020B0604020202020204" pitchFamily="34" charset="0"/>
              </a:rPr>
              <a:t>Randy Childs</a:t>
            </a:r>
          </a:p>
        </p:txBody>
      </p:sp>
      <p:sp>
        <p:nvSpPr>
          <p:cNvPr id="5" name="Slide Number Placeholder 4">
            <a:extLst>
              <a:ext uri="{FF2B5EF4-FFF2-40B4-BE49-F238E27FC236}">
                <a16:creationId xmlns:a16="http://schemas.microsoft.com/office/drawing/2014/main" id="{D5741A07-20B8-EB7D-DEC4-E71B49E51D93}"/>
              </a:ext>
            </a:extLst>
          </p:cNvPr>
          <p:cNvSpPr>
            <a:spLocks noGrp="1"/>
          </p:cNvSpPr>
          <p:nvPr>
            <p:ph type="sldNum" sz="quarter" idx="3"/>
          </p:nvPr>
        </p:nvSpPr>
        <p:spPr>
          <a:xfrm>
            <a:off x="4022887" y="9720361"/>
            <a:ext cx="3078048" cy="510974"/>
          </a:xfrm>
          <a:prstGeom prst="rect">
            <a:avLst/>
          </a:prstGeom>
        </p:spPr>
        <p:txBody>
          <a:bodyPr vert="horz" wrap="square" lIns="99044" tIns="49523" rIns="99044" bIns="49523" numCol="1" anchor="b" anchorCtr="0" compatLnSpc="1">
            <a:prstTxWarp prst="textNoShape">
              <a:avLst/>
            </a:prstTxWarp>
          </a:bodyPr>
          <a:lstStyle>
            <a:lvl1pPr algn="r" eaLnBrk="0" hangingPunct="0">
              <a:defRPr sz="1400"/>
            </a:lvl1pPr>
          </a:lstStyle>
          <a:p>
            <a:fld id="{313F8EA7-8CC1-4D0D-9036-888E699EA7D7}" type="slidenum">
              <a:rPr lang="en-US" altLang="en-US" sz="1000">
                <a:latin typeface="Arial" panose="020B0604020202020204" pitchFamily="34" charset="0"/>
              </a:rPr>
              <a:pPr/>
              <a:t>‹#›</a:t>
            </a:fld>
            <a:endParaRPr lang="en-US" altLang="en-US" sz="1000">
              <a:latin typeface="Arial" panose="020B0604020202020204"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F5A3FF-AAAF-6101-24A7-86D928D4C37C}"/>
              </a:ext>
            </a:extLst>
          </p:cNvPr>
          <p:cNvSpPr>
            <a:spLocks noGrp="1"/>
          </p:cNvSpPr>
          <p:nvPr>
            <p:ph type="hdr" sz="quarter"/>
          </p:nvPr>
        </p:nvSpPr>
        <p:spPr>
          <a:xfrm>
            <a:off x="1" y="2"/>
            <a:ext cx="3078048" cy="510974"/>
          </a:xfrm>
          <a:prstGeom prst="rect">
            <a:avLst/>
          </a:prstGeom>
        </p:spPr>
        <p:txBody>
          <a:bodyPr vert="horz" lIns="99044" tIns="49523" rIns="99044" bIns="49523" rtlCol="0"/>
          <a:lstStyle>
            <a:lvl1pPr algn="l" eaLnBrk="0" hangingPunct="0">
              <a:defRPr sz="1400">
                <a:cs typeface="+mn-cs"/>
              </a:defRPr>
            </a:lvl1pPr>
          </a:lstStyle>
          <a:p>
            <a:pPr>
              <a:defRPr/>
            </a:pPr>
            <a:endParaRPr lang="en-US"/>
          </a:p>
        </p:txBody>
      </p:sp>
      <p:sp>
        <p:nvSpPr>
          <p:cNvPr id="3" name="Date Placeholder 2">
            <a:extLst>
              <a:ext uri="{FF2B5EF4-FFF2-40B4-BE49-F238E27FC236}">
                <a16:creationId xmlns:a16="http://schemas.microsoft.com/office/drawing/2014/main" id="{EDD35A1C-8DB9-9700-F0A6-41488479DFAD}"/>
              </a:ext>
            </a:extLst>
          </p:cNvPr>
          <p:cNvSpPr>
            <a:spLocks noGrp="1"/>
          </p:cNvSpPr>
          <p:nvPr>
            <p:ph type="dt" idx="1"/>
          </p:nvPr>
        </p:nvSpPr>
        <p:spPr>
          <a:xfrm>
            <a:off x="4022887" y="2"/>
            <a:ext cx="3078048" cy="510974"/>
          </a:xfrm>
          <a:prstGeom prst="rect">
            <a:avLst/>
          </a:prstGeom>
        </p:spPr>
        <p:txBody>
          <a:bodyPr vert="horz" lIns="99044" tIns="49523" rIns="99044" bIns="49523" rtlCol="0"/>
          <a:lstStyle>
            <a:lvl1pPr algn="r" eaLnBrk="0" hangingPunct="0">
              <a:defRPr sz="1400" smtClean="0">
                <a:cs typeface="+mn-cs"/>
              </a:defRPr>
            </a:lvl1pPr>
          </a:lstStyle>
          <a:p>
            <a:pPr>
              <a:defRPr/>
            </a:pPr>
            <a:r>
              <a:rPr lang="en-US"/>
              <a:t>5/18/2025 am</a:t>
            </a:r>
          </a:p>
        </p:txBody>
      </p:sp>
      <p:sp>
        <p:nvSpPr>
          <p:cNvPr id="4" name="Slide Image Placeholder 3">
            <a:extLst>
              <a:ext uri="{FF2B5EF4-FFF2-40B4-BE49-F238E27FC236}">
                <a16:creationId xmlns:a16="http://schemas.microsoft.com/office/drawing/2014/main" id="{2A386B38-C85A-66E0-66DC-5884A4963CC9}"/>
              </a:ext>
            </a:extLst>
          </p:cNvPr>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44" tIns="49523" rIns="99044" bIns="49523" rtlCol="0" anchor="ctr"/>
          <a:lstStyle/>
          <a:p>
            <a:pPr lvl="0"/>
            <a:endParaRPr lang="en-US" noProof="0"/>
          </a:p>
        </p:txBody>
      </p:sp>
      <p:sp>
        <p:nvSpPr>
          <p:cNvPr id="5" name="Notes Placeholder 4">
            <a:extLst>
              <a:ext uri="{FF2B5EF4-FFF2-40B4-BE49-F238E27FC236}">
                <a16:creationId xmlns:a16="http://schemas.microsoft.com/office/drawing/2014/main" id="{6F2B4C44-5044-9885-8AD4-2AE027E1F88B}"/>
              </a:ext>
            </a:extLst>
          </p:cNvPr>
          <p:cNvSpPr>
            <a:spLocks noGrp="1"/>
          </p:cNvSpPr>
          <p:nvPr>
            <p:ph type="body" sz="quarter" idx="3"/>
          </p:nvPr>
        </p:nvSpPr>
        <p:spPr>
          <a:xfrm>
            <a:off x="710557" y="4861026"/>
            <a:ext cx="5681363" cy="4603846"/>
          </a:xfrm>
          <a:prstGeom prst="rect">
            <a:avLst/>
          </a:prstGeom>
        </p:spPr>
        <p:txBody>
          <a:bodyPr vert="horz" lIns="99044" tIns="49523" rIns="99044" bIns="495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756ED8-DBC5-7B70-3C89-167903788FD4}"/>
              </a:ext>
            </a:extLst>
          </p:cNvPr>
          <p:cNvSpPr>
            <a:spLocks noGrp="1"/>
          </p:cNvSpPr>
          <p:nvPr>
            <p:ph type="ftr" sz="quarter" idx="4"/>
          </p:nvPr>
        </p:nvSpPr>
        <p:spPr>
          <a:xfrm>
            <a:off x="1" y="9720361"/>
            <a:ext cx="3078048" cy="510974"/>
          </a:xfrm>
          <a:prstGeom prst="rect">
            <a:avLst/>
          </a:prstGeom>
        </p:spPr>
        <p:txBody>
          <a:bodyPr vert="horz" lIns="99044" tIns="49523" rIns="99044" bIns="49523" rtlCol="0" anchor="b"/>
          <a:lstStyle>
            <a:lvl1pPr algn="l" eaLnBrk="0" hangingPunct="0">
              <a:defRPr sz="1400">
                <a:cs typeface="+mn-cs"/>
              </a:defRPr>
            </a:lvl1pPr>
          </a:lstStyle>
          <a:p>
            <a:pPr>
              <a:defRPr/>
            </a:pPr>
            <a:r>
              <a:rPr lang="en-US"/>
              <a:t>Randy Childs</a:t>
            </a:r>
          </a:p>
        </p:txBody>
      </p:sp>
      <p:sp>
        <p:nvSpPr>
          <p:cNvPr id="7" name="Slide Number Placeholder 6">
            <a:extLst>
              <a:ext uri="{FF2B5EF4-FFF2-40B4-BE49-F238E27FC236}">
                <a16:creationId xmlns:a16="http://schemas.microsoft.com/office/drawing/2014/main" id="{E6AB3AC2-E98B-7401-7975-5E97D3B5F83B}"/>
              </a:ext>
            </a:extLst>
          </p:cNvPr>
          <p:cNvSpPr>
            <a:spLocks noGrp="1"/>
          </p:cNvSpPr>
          <p:nvPr>
            <p:ph type="sldNum" sz="quarter" idx="5"/>
          </p:nvPr>
        </p:nvSpPr>
        <p:spPr>
          <a:xfrm>
            <a:off x="4022887" y="9720361"/>
            <a:ext cx="3078048" cy="510974"/>
          </a:xfrm>
          <a:prstGeom prst="rect">
            <a:avLst/>
          </a:prstGeom>
        </p:spPr>
        <p:txBody>
          <a:bodyPr vert="horz" wrap="square" lIns="99044" tIns="49523" rIns="99044" bIns="49523" numCol="1" anchor="b" anchorCtr="0" compatLnSpc="1">
            <a:prstTxWarp prst="textNoShape">
              <a:avLst/>
            </a:prstTxWarp>
          </a:bodyPr>
          <a:lstStyle>
            <a:lvl1pPr algn="r" eaLnBrk="0" hangingPunct="0">
              <a:defRPr sz="1400"/>
            </a:lvl1pPr>
          </a:lstStyle>
          <a:p>
            <a:fld id="{32C84792-DA8A-4A6A-B75A-0B7B184C0F3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B8024ED-84A1-FFDD-2164-E2939D8E92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fld id="{316D98B9-4535-481E-A957-F8F2C9731F85}" type="slidenum">
              <a:rPr lang="es-ES" altLang="en-US"/>
              <a:pPr/>
              <a:t>1</a:t>
            </a:fld>
            <a:endParaRPr lang="es-ES" altLang="en-US"/>
          </a:p>
        </p:txBody>
      </p:sp>
      <p:sp>
        <p:nvSpPr>
          <p:cNvPr id="52227" name="Rectangle 2">
            <a:extLst>
              <a:ext uri="{FF2B5EF4-FFF2-40B4-BE49-F238E27FC236}">
                <a16:creationId xmlns:a16="http://schemas.microsoft.com/office/drawing/2014/main" id="{E7F1D158-9928-6657-6CFB-BB5617D8BD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39FFAF0F-EA72-9847-8B65-DEE9F8EA7D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2229" name="Date Placeholder 4">
            <a:extLst>
              <a:ext uri="{FF2B5EF4-FFF2-40B4-BE49-F238E27FC236}">
                <a16:creationId xmlns:a16="http://schemas.microsoft.com/office/drawing/2014/main" id="{0F871833-9EFE-32BF-9005-6B02062E7AED}"/>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r>
              <a:rPr lang="en-US" altLang="en-US"/>
              <a:t>5/18/2025 am</a:t>
            </a:r>
          </a:p>
        </p:txBody>
      </p:sp>
      <p:sp>
        <p:nvSpPr>
          <p:cNvPr id="2" name="Footer Placeholder 1">
            <a:extLst>
              <a:ext uri="{FF2B5EF4-FFF2-40B4-BE49-F238E27FC236}">
                <a16:creationId xmlns:a16="http://schemas.microsoft.com/office/drawing/2014/main" id="{A72A3CAE-64E8-DFF9-C125-67E4E92AA019}"/>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half of the book of Acts details the travels of the apostle Paul. His first preaching tour is in Acts 13 through 15</a:t>
            </a:r>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29</a:t>
            </a:fld>
            <a:endParaRPr lang="en-US" altLang="en-US"/>
          </a:p>
        </p:txBody>
      </p:sp>
      <p:sp>
        <p:nvSpPr>
          <p:cNvPr id="6" name="Footer Placeholder 5">
            <a:extLst>
              <a:ext uri="{FF2B5EF4-FFF2-40B4-BE49-F238E27FC236}">
                <a16:creationId xmlns:a16="http://schemas.microsoft.com/office/drawing/2014/main" id="{2831A519-6155-7EB0-0F40-E254DC63ACA4}"/>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83504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second preaching tour is found in Acts 15 through 18</a:t>
            </a:r>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30</a:t>
            </a:fld>
            <a:endParaRPr lang="en-US" altLang="en-US"/>
          </a:p>
        </p:txBody>
      </p:sp>
      <p:sp>
        <p:nvSpPr>
          <p:cNvPr id="6" name="Footer Placeholder 5">
            <a:extLst>
              <a:ext uri="{FF2B5EF4-FFF2-40B4-BE49-F238E27FC236}">
                <a16:creationId xmlns:a16="http://schemas.microsoft.com/office/drawing/2014/main" id="{F42BAC45-A405-1069-38C1-427BA36F9F6C}"/>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36630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third preaching tour is found in Acts 18 through 21</a:t>
            </a:r>
          </a:p>
          <a:p>
            <a:endParaRPr lang="en-US" dirty="0"/>
          </a:p>
          <a:p>
            <a:r>
              <a:rPr lang="en-US" dirty="0"/>
              <a:t>Acts chapters 27 and 28 detail Paul’s journey to Rome as a prisoner to Rome, from Caesarea to Sidon, past Cypress, to Myra in Lycia, past Cnidus, then to Fair Havens in Lasea on Crete, then past the Island of Clauda, across the Adriatic Sea, then shipwrecked on the island of Malta. After 3 months, to Syracuse in Sicily, then Rhegium in Italy, then to Puteoli, then to the </a:t>
            </a:r>
            <a:r>
              <a:rPr lang="en-US" b="0" i="0" dirty="0">
                <a:solidFill>
                  <a:srgbClr val="000000"/>
                </a:solidFill>
                <a:effectLst/>
                <a:latin typeface="system-ui"/>
              </a:rPr>
              <a:t>Market of Appius and Three Inns and on to Rome. </a:t>
            </a:r>
          </a:p>
          <a:p>
            <a:endParaRPr lang="en-US" b="0" i="0" dirty="0">
              <a:solidFill>
                <a:srgbClr val="000000"/>
              </a:solidFill>
              <a:effectLst/>
              <a:latin typeface="system-ui"/>
            </a:endParaRPr>
          </a:p>
          <a:p>
            <a:r>
              <a:rPr lang="en-US" b="0" i="0" dirty="0">
                <a:solidFill>
                  <a:srgbClr val="000000"/>
                </a:solidFill>
                <a:effectLst/>
                <a:latin typeface="system-ui"/>
              </a:rPr>
              <a:t>As a prisoner in Rome, Paul wrote the letters to the Ephesians, Philippians, Colossians, and Philemon.</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31</a:t>
            </a:fld>
            <a:endParaRPr lang="en-US" altLang="en-US"/>
          </a:p>
        </p:txBody>
      </p:sp>
      <p:sp>
        <p:nvSpPr>
          <p:cNvPr id="6" name="Footer Placeholder 5">
            <a:extLst>
              <a:ext uri="{FF2B5EF4-FFF2-40B4-BE49-F238E27FC236}">
                <a16:creationId xmlns:a16="http://schemas.microsoft.com/office/drawing/2014/main" id="{15A42601-54F5-57A7-B410-32EAD964532B}"/>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464924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28:12-15 </a:t>
            </a:r>
            <a:r>
              <a:rPr lang="en-US" b="1" i="0" baseline="30000" dirty="0">
                <a:solidFill>
                  <a:srgbClr val="000000"/>
                </a:solidFill>
                <a:effectLst/>
                <a:latin typeface="system-ui"/>
              </a:rPr>
              <a:t> </a:t>
            </a:r>
            <a:r>
              <a:rPr lang="en-US" b="0" i="0" dirty="0">
                <a:solidFill>
                  <a:srgbClr val="000000"/>
                </a:solidFill>
                <a:effectLst/>
                <a:latin typeface="system-ui"/>
              </a:rPr>
              <a:t>And when they had assembled with the elders and consulted together, they gave a large sum of money to the soldiers, </a:t>
            </a:r>
            <a:r>
              <a:rPr lang="en-US" b="1" i="0" baseline="30000" dirty="0">
                <a:solidFill>
                  <a:srgbClr val="000000"/>
                </a:solidFill>
                <a:effectLst/>
                <a:latin typeface="system-ui"/>
              </a:rPr>
              <a:t>13 </a:t>
            </a:r>
            <a:r>
              <a:rPr lang="en-US" b="0" i="0" dirty="0">
                <a:solidFill>
                  <a:srgbClr val="000000"/>
                </a:solidFill>
                <a:effectLst/>
                <a:latin typeface="system-ui"/>
              </a:rPr>
              <a:t>and said, “You are to say, ‘His disciples came by night and stole Him away while we were asleep.’ </a:t>
            </a:r>
            <a:r>
              <a:rPr lang="en-US" b="1" i="0" baseline="30000" dirty="0">
                <a:solidFill>
                  <a:srgbClr val="000000"/>
                </a:solidFill>
                <a:effectLst/>
                <a:latin typeface="system-ui"/>
              </a:rPr>
              <a:t>14 </a:t>
            </a:r>
            <a:r>
              <a:rPr lang="en-US" b="0" i="0" dirty="0">
                <a:solidFill>
                  <a:srgbClr val="000000"/>
                </a:solidFill>
                <a:effectLst/>
                <a:latin typeface="system-ui"/>
              </a:rPr>
              <a:t>And if this should come to the governor’s ears, we will win him over and keep you out of trouble.” </a:t>
            </a:r>
            <a:r>
              <a:rPr lang="en-US" b="1" i="0" baseline="30000" dirty="0">
                <a:solidFill>
                  <a:srgbClr val="000000"/>
                </a:solidFill>
                <a:effectLst/>
                <a:latin typeface="system-ui"/>
              </a:rPr>
              <a:t>15 </a:t>
            </a:r>
            <a:r>
              <a:rPr lang="en-US" b="0" i="0" dirty="0">
                <a:solidFill>
                  <a:srgbClr val="000000"/>
                </a:solidFill>
                <a:effectLst/>
                <a:latin typeface="system-ui"/>
              </a:rPr>
              <a:t>And they took the money and did as they had been instructed; and this story was widely spread among the Jews, </a:t>
            </a:r>
            <a:r>
              <a:rPr lang="en-US" b="0" i="1" dirty="0">
                <a:solidFill>
                  <a:srgbClr val="000000"/>
                </a:solidFill>
                <a:effectLst/>
                <a:latin typeface="system-ui"/>
              </a:rPr>
              <a:t>and is</a:t>
            </a:r>
            <a:r>
              <a:rPr lang="en-US" b="0" i="0" dirty="0">
                <a:solidFill>
                  <a:srgbClr val="000000"/>
                </a:solidFill>
                <a:effectLst/>
                <a:latin typeface="system-ui"/>
              </a:rPr>
              <a:t> to this day.</a:t>
            </a:r>
          </a:p>
          <a:p>
            <a:endParaRPr lang="en-US" b="0" i="0" dirty="0">
              <a:solidFill>
                <a:srgbClr val="000000"/>
              </a:solidFill>
              <a:effectLst/>
              <a:latin typeface="system-ui"/>
            </a:endParaRPr>
          </a:p>
          <a:p>
            <a:r>
              <a:rPr lang="en-US" b="0" i="0" dirty="0">
                <a:solidFill>
                  <a:srgbClr val="000000"/>
                </a:solidFill>
                <a:effectLst/>
                <a:latin typeface="system-ui"/>
              </a:rPr>
              <a:t>John 18:31 </a:t>
            </a:r>
            <a:r>
              <a:rPr lang="en-US" b="1" i="0" baseline="30000" dirty="0">
                <a:solidFill>
                  <a:srgbClr val="000000"/>
                </a:solidFill>
                <a:effectLst/>
                <a:latin typeface="system-ui"/>
              </a:rPr>
              <a:t> </a:t>
            </a:r>
            <a:r>
              <a:rPr lang="en-US" b="0" i="0" dirty="0">
                <a:solidFill>
                  <a:srgbClr val="000000"/>
                </a:solidFill>
                <a:effectLst/>
                <a:latin typeface="system-ui"/>
              </a:rPr>
              <a:t>So Pilate said to them, “Take Him yourselves, and judge Him according to your law.” The Jews said to him, “We are not permitted to put anyone to death,”</a:t>
            </a:r>
          </a:p>
          <a:p>
            <a:endParaRPr lang="en-US" b="0" i="0" dirty="0">
              <a:solidFill>
                <a:srgbClr val="000000"/>
              </a:solidFill>
              <a:effectLst/>
              <a:latin typeface="system-ui"/>
            </a:endParaRPr>
          </a:p>
          <a:p>
            <a:r>
              <a:rPr lang="en-US" b="0" i="0" dirty="0">
                <a:solidFill>
                  <a:srgbClr val="000000"/>
                </a:solidFill>
                <a:effectLst/>
                <a:latin typeface="system-ui"/>
              </a:rPr>
              <a:t>Leviticus 24: 16-17 Moreover, the one who blasphemes the name of the </a:t>
            </a:r>
            <a:r>
              <a:rPr lang="en-US" b="0" i="0" cap="small" dirty="0">
                <a:solidFill>
                  <a:srgbClr val="000000"/>
                </a:solidFill>
                <a:effectLst/>
                <a:latin typeface="system-ui"/>
              </a:rPr>
              <a:t>Lord</a:t>
            </a:r>
            <a:r>
              <a:rPr lang="en-US" b="0" i="0" dirty="0">
                <a:solidFill>
                  <a:srgbClr val="000000"/>
                </a:solidFill>
                <a:effectLst/>
                <a:latin typeface="system-ui"/>
              </a:rPr>
              <a:t> shall surely be put to death; all the congregation shall certainly stone him. The alien as well as the native, when he blasphemes the Name, shall be put to death.</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32</a:t>
            </a:fld>
            <a:endParaRPr lang="en-US" altLang="en-US"/>
          </a:p>
        </p:txBody>
      </p:sp>
      <p:sp>
        <p:nvSpPr>
          <p:cNvPr id="6" name="Footer Placeholder 5">
            <a:extLst>
              <a:ext uri="{FF2B5EF4-FFF2-40B4-BE49-F238E27FC236}">
                <a16:creationId xmlns:a16="http://schemas.microsoft.com/office/drawing/2014/main" id="{630AEF3A-B0CD-4EAD-3EE4-DD0E2DDB2424}"/>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31357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35</a:t>
            </a:fld>
            <a:endParaRPr lang="en-US" altLang="en-US"/>
          </a:p>
        </p:txBody>
      </p:sp>
      <p:sp>
        <p:nvSpPr>
          <p:cNvPr id="6" name="Footer Placeholder 5">
            <a:extLst>
              <a:ext uri="{FF2B5EF4-FFF2-40B4-BE49-F238E27FC236}">
                <a16:creationId xmlns:a16="http://schemas.microsoft.com/office/drawing/2014/main" id="{8C9365AB-7F43-83AA-BE83-64B45137C312}"/>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37931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0C852B3-5012-C791-4CB7-46C763307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6FF5A4A-60E6-D3F4-4681-E60229027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altLang="en-US" dirty="0"/>
              <a:t>Matthew 19:23-24 </a:t>
            </a:r>
            <a:r>
              <a:rPr lang="en-US" b="0" i="0" dirty="0">
                <a:solidFill>
                  <a:srgbClr val="000000"/>
                </a:solidFill>
                <a:effectLst/>
                <a:latin typeface="system-ui"/>
              </a:rPr>
              <a:t>And Jesus said to His disciples, “Truly I say to you, it is hard for a rich man to enter the kingdom of heaven. </a:t>
            </a:r>
            <a:r>
              <a:rPr lang="en-US" b="1" i="0" baseline="30000" dirty="0">
                <a:solidFill>
                  <a:srgbClr val="000000"/>
                </a:solidFill>
                <a:effectLst/>
                <a:latin typeface="system-ui"/>
              </a:rPr>
              <a:t>24 </a:t>
            </a:r>
            <a:r>
              <a:rPr lang="en-US" b="0" i="0" dirty="0">
                <a:solidFill>
                  <a:srgbClr val="000000"/>
                </a:solidFill>
                <a:effectLst/>
                <a:latin typeface="system-ui"/>
              </a:rPr>
              <a:t>Again I say to you, it is easier for a camel to go through the eye of a needle, than for a rich man to enter the kingdom of God.” </a:t>
            </a:r>
            <a:endParaRPr lang="en-US" altLang="en-US" dirty="0"/>
          </a:p>
          <a:p>
            <a:pPr>
              <a:spcBef>
                <a:spcPct val="0"/>
              </a:spcBef>
            </a:pPr>
            <a:endParaRPr lang="en-US" altLang="en-US" dirty="0"/>
          </a:p>
          <a:p>
            <a:pPr>
              <a:spcBef>
                <a:spcPct val="0"/>
              </a:spcBef>
            </a:pPr>
            <a:r>
              <a:rPr lang="en-US" altLang="en-US" dirty="0"/>
              <a:t>Mark 10:23-25 </a:t>
            </a:r>
            <a:r>
              <a:rPr lang="en-US" b="0" i="0" dirty="0">
                <a:solidFill>
                  <a:srgbClr val="000000"/>
                </a:solidFill>
                <a:effectLst/>
                <a:latin typeface="system-ui"/>
              </a:rPr>
              <a:t>And Jesus, looking around, *said to His disciples, “How hard it will be for those who are wealthy to enter the kingdom of God!” </a:t>
            </a:r>
            <a:r>
              <a:rPr lang="en-US" b="1" i="0" baseline="30000" dirty="0">
                <a:solidFill>
                  <a:srgbClr val="000000"/>
                </a:solidFill>
                <a:effectLst/>
                <a:latin typeface="system-ui"/>
              </a:rPr>
              <a:t>24 </a:t>
            </a:r>
            <a:r>
              <a:rPr lang="en-US" b="0" i="0" dirty="0">
                <a:solidFill>
                  <a:srgbClr val="000000"/>
                </a:solidFill>
                <a:effectLst/>
                <a:latin typeface="system-ui"/>
              </a:rPr>
              <a:t>The disciples were amazed at His words. But Jesus *answered again and *said to them, “Children, how hard it is to enter the kingdom of God! </a:t>
            </a:r>
            <a:r>
              <a:rPr lang="en-US" b="1" i="0" baseline="30000" dirty="0">
                <a:solidFill>
                  <a:srgbClr val="000000"/>
                </a:solidFill>
                <a:effectLst/>
                <a:latin typeface="system-ui"/>
              </a:rPr>
              <a:t>25 </a:t>
            </a:r>
            <a:r>
              <a:rPr lang="en-US" b="0" i="0" dirty="0">
                <a:solidFill>
                  <a:srgbClr val="000000"/>
                </a:solidFill>
                <a:effectLst/>
                <a:latin typeface="system-ui"/>
              </a:rPr>
              <a:t>It is easier for a camel to go through the eye of a needle than for a rich man to enter the kingdom of God.” </a:t>
            </a:r>
          </a:p>
          <a:p>
            <a:pPr algn="l">
              <a:buNone/>
            </a:pPr>
            <a:endParaRPr lang="en-US" b="0" i="0" dirty="0">
              <a:solidFill>
                <a:srgbClr val="952004"/>
              </a:solidFill>
              <a:effectLst/>
              <a:latin typeface="system-ui"/>
            </a:endParaRPr>
          </a:p>
          <a:p>
            <a:pPr>
              <a:spcAft>
                <a:spcPts val="1844"/>
              </a:spcAft>
            </a:pPr>
            <a:r>
              <a:rPr lang="en-US" b="0" i="0" dirty="0">
                <a:solidFill>
                  <a:srgbClr val="000000"/>
                </a:solidFill>
                <a:effectLst/>
                <a:latin typeface="system-ui"/>
              </a:rPr>
              <a:t>Proverbs 11:28 He who </a:t>
            </a:r>
            <a:r>
              <a:rPr lang="en-US" b="1" i="0" dirty="0">
                <a:solidFill>
                  <a:srgbClr val="000000"/>
                </a:solidFill>
                <a:effectLst/>
                <a:latin typeface="system-ui"/>
              </a:rPr>
              <a:t>trust</a:t>
            </a:r>
            <a:r>
              <a:rPr lang="en-US" b="0" i="0" dirty="0">
                <a:solidFill>
                  <a:srgbClr val="000000"/>
                </a:solidFill>
                <a:effectLst/>
                <a:latin typeface="system-ui"/>
              </a:rPr>
              <a:t>s </a:t>
            </a:r>
            <a:r>
              <a:rPr lang="en-US" b="1" i="0" dirty="0">
                <a:solidFill>
                  <a:srgbClr val="000000"/>
                </a:solidFill>
                <a:effectLst/>
                <a:latin typeface="system-ui"/>
              </a:rPr>
              <a:t>in</a:t>
            </a:r>
            <a:r>
              <a:rPr lang="en-US" b="0" i="0" dirty="0">
                <a:solidFill>
                  <a:srgbClr val="000000"/>
                </a:solidFill>
                <a:effectLst/>
                <a:latin typeface="system-ui"/>
              </a:rPr>
              <a:t> his </a:t>
            </a:r>
            <a:r>
              <a:rPr lang="en-US" b="1" i="0" dirty="0">
                <a:solidFill>
                  <a:srgbClr val="000000"/>
                </a:solidFill>
                <a:effectLst/>
                <a:latin typeface="system-ui"/>
              </a:rPr>
              <a:t>riches</a:t>
            </a:r>
            <a:r>
              <a:rPr lang="en-US" b="0" i="0" dirty="0">
                <a:solidFill>
                  <a:srgbClr val="000000"/>
                </a:solidFill>
                <a:effectLst/>
                <a:latin typeface="system-ui"/>
              </a:rPr>
              <a:t> will fall, But the righteous will flourish like the </a:t>
            </a:r>
            <a:r>
              <a:rPr lang="en-US" b="0" i="1" dirty="0">
                <a:solidFill>
                  <a:srgbClr val="000000"/>
                </a:solidFill>
                <a:effectLst/>
                <a:latin typeface="system-ui"/>
              </a:rPr>
              <a:t>green</a:t>
            </a:r>
            <a:r>
              <a:rPr lang="en-US" b="0" i="0" dirty="0">
                <a:solidFill>
                  <a:srgbClr val="000000"/>
                </a:solidFill>
                <a:effectLst/>
                <a:latin typeface="system-ui"/>
              </a:rPr>
              <a:t> leaf.</a:t>
            </a:r>
            <a:endParaRPr lang="en-US" altLang="en-US" dirty="0"/>
          </a:p>
          <a:p>
            <a:pPr>
              <a:spcBef>
                <a:spcPct val="0"/>
              </a:spcBef>
            </a:pPr>
            <a:endParaRPr lang="en-US" altLang="en-US" dirty="0"/>
          </a:p>
          <a:p>
            <a:pPr>
              <a:spcBef>
                <a:spcPct val="0"/>
              </a:spcBef>
            </a:pPr>
            <a:r>
              <a:rPr lang="en-US" altLang="en-US" dirty="0"/>
              <a:t>1 Timothy 6:9-10 </a:t>
            </a:r>
            <a:r>
              <a:rPr lang="en-US" b="0" i="0" dirty="0">
                <a:solidFill>
                  <a:srgbClr val="000000"/>
                </a:solidFill>
                <a:effectLst/>
                <a:latin typeface="system-ui"/>
              </a:rPr>
              <a:t>But those who want to get rich fall into temptation and a snare and many foolish and harmful desires which plunge men into ruin and destruction. </a:t>
            </a:r>
            <a:r>
              <a:rPr lang="en-US" b="1" i="0" baseline="30000" dirty="0">
                <a:solidFill>
                  <a:srgbClr val="000000"/>
                </a:solidFill>
                <a:effectLst/>
                <a:latin typeface="system-ui"/>
              </a:rPr>
              <a:t>10 </a:t>
            </a:r>
            <a:r>
              <a:rPr lang="en-US" b="0" i="0" dirty="0">
                <a:solidFill>
                  <a:srgbClr val="000000"/>
                </a:solidFill>
                <a:effectLst/>
                <a:latin typeface="system-ui"/>
              </a:rPr>
              <a:t>For the love of money is a root of all sorts of evil, and some by longing for it have wandered away from the faith and pierced themselves with many griefs.</a:t>
            </a:r>
            <a:endParaRPr lang="en-US" altLang="en-US" dirty="0"/>
          </a:p>
          <a:p>
            <a:pPr>
              <a:spcBef>
                <a:spcPct val="0"/>
              </a:spcBef>
            </a:pPr>
            <a:endParaRPr lang="en-US" altLang="en-US" dirty="0"/>
          </a:p>
          <a:p>
            <a:pPr>
              <a:spcBef>
                <a:spcPct val="0"/>
              </a:spcBef>
            </a:pPr>
            <a:r>
              <a:rPr lang="en-US" altLang="en-US" dirty="0"/>
              <a:t>1 Timothy 6:17-19 </a:t>
            </a:r>
            <a:r>
              <a:rPr lang="en-US" b="0" i="0" dirty="0">
                <a:solidFill>
                  <a:srgbClr val="000000"/>
                </a:solidFill>
                <a:effectLst/>
                <a:latin typeface="system-ui"/>
              </a:rPr>
              <a:t>Instruct those who are rich in this present world not to be conceited or to fix their hope on the uncertainty of riches, but on God, who richly supplies us with all things to enjoy. </a:t>
            </a:r>
            <a:r>
              <a:rPr lang="en-US" b="1" i="0" baseline="30000" dirty="0">
                <a:solidFill>
                  <a:srgbClr val="000000"/>
                </a:solidFill>
                <a:effectLst/>
                <a:latin typeface="system-ui"/>
              </a:rPr>
              <a:t>18 </a:t>
            </a:r>
            <a:r>
              <a:rPr lang="en-US" b="0" i="1" dirty="0">
                <a:solidFill>
                  <a:srgbClr val="000000"/>
                </a:solidFill>
                <a:effectLst/>
                <a:latin typeface="system-ui"/>
              </a:rPr>
              <a:t>Instruct them</a:t>
            </a:r>
            <a:r>
              <a:rPr lang="en-US" b="0" i="0" dirty="0">
                <a:solidFill>
                  <a:srgbClr val="000000"/>
                </a:solidFill>
                <a:effectLst/>
                <a:latin typeface="system-ui"/>
              </a:rPr>
              <a:t> to do good, to be rich in good works, to be generous and ready to share, </a:t>
            </a:r>
            <a:r>
              <a:rPr lang="en-US" b="1" i="0" baseline="30000" dirty="0">
                <a:solidFill>
                  <a:srgbClr val="000000"/>
                </a:solidFill>
                <a:effectLst/>
                <a:latin typeface="system-ui"/>
              </a:rPr>
              <a:t>19 </a:t>
            </a:r>
            <a:r>
              <a:rPr lang="en-US" b="0" i="0" dirty="0">
                <a:solidFill>
                  <a:srgbClr val="000000"/>
                </a:solidFill>
                <a:effectLst/>
                <a:latin typeface="system-ui"/>
              </a:rPr>
              <a:t>storing up for themselves the treasure of a good foundation for the future, so that they may take hold of that which is life indeed.</a:t>
            </a:r>
            <a:endParaRPr lang="en-US" altLang="en-US" dirty="0"/>
          </a:p>
        </p:txBody>
      </p:sp>
      <p:sp>
        <p:nvSpPr>
          <p:cNvPr id="53252" name="Slide Number Placeholder 3">
            <a:extLst>
              <a:ext uri="{FF2B5EF4-FFF2-40B4-BE49-F238E27FC236}">
                <a16:creationId xmlns:a16="http://schemas.microsoft.com/office/drawing/2014/main" id="{1AE44FE1-0DB9-6189-22A4-DFF98AE80C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fld id="{408DF183-EC34-42B1-80AF-A723B5B43598}" type="slidenum">
              <a:rPr lang="en-US" altLang="en-US"/>
              <a:pPr/>
              <a:t>37</a:t>
            </a:fld>
            <a:endParaRPr lang="en-US" altLang="en-US"/>
          </a:p>
        </p:txBody>
      </p:sp>
      <p:sp>
        <p:nvSpPr>
          <p:cNvPr id="53253" name="Date Placeholder 4">
            <a:extLst>
              <a:ext uri="{FF2B5EF4-FFF2-40B4-BE49-F238E27FC236}">
                <a16:creationId xmlns:a16="http://schemas.microsoft.com/office/drawing/2014/main" id="{615A15A3-E77A-790F-9D76-F8913927AF1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r>
              <a:rPr lang="en-US" altLang="en-US"/>
              <a:t>5/18/2025 am</a:t>
            </a:r>
          </a:p>
        </p:txBody>
      </p:sp>
      <p:sp>
        <p:nvSpPr>
          <p:cNvPr id="2" name="Footer Placeholder 1">
            <a:extLst>
              <a:ext uri="{FF2B5EF4-FFF2-40B4-BE49-F238E27FC236}">
                <a16:creationId xmlns:a16="http://schemas.microsoft.com/office/drawing/2014/main" id="{25B7F87E-73D2-2B30-F98F-48B358743221}"/>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4B0C57B-4FD2-2F89-2B7F-6D762EB9A4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BC38DE4-A0F1-F1AF-E5D9-C6DB19CCC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b="0" i="0" dirty="0">
                <a:solidFill>
                  <a:srgbClr val="000000"/>
                </a:solidFill>
                <a:effectLst/>
                <a:latin typeface="system-ui"/>
              </a:rPr>
              <a:t>1 Peter 3:21 Corresponding to that, baptism now saves you—not the removal of dirt from the flesh, but an appeal to God for a good conscience—through the resurrection of Jesus Christ, </a:t>
            </a:r>
          </a:p>
          <a:p>
            <a:pPr>
              <a:spcBef>
                <a:spcPct val="0"/>
              </a:spcBef>
            </a:pPr>
            <a:endParaRPr lang="en-US" altLang="en-US" b="0" i="0" dirty="0">
              <a:solidFill>
                <a:srgbClr val="000000"/>
              </a:solidFill>
              <a:effectLst/>
              <a:latin typeface="system-ui"/>
            </a:endParaRPr>
          </a:p>
          <a:p>
            <a:pPr>
              <a:spcBef>
                <a:spcPct val="0"/>
              </a:spcBef>
            </a:pPr>
            <a:r>
              <a:rPr lang="en-US" altLang="en-US" b="0" i="0" dirty="0">
                <a:solidFill>
                  <a:srgbClr val="000000"/>
                </a:solidFill>
                <a:effectLst/>
                <a:latin typeface="system-ui"/>
              </a:rPr>
              <a:t>Mark 16:16 </a:t>
            </a:r>
            <a:r>
              <a:rPr lang="en-US" b="0" i="0" dirty="0">
                <a:solidFill>
                  <a:srgbClr val="000000"/>
                </a:solidFill>
                <a:effectLst/>
                <a:latin typeface="system-ui"/>
              </a:rPr>
              <a:t>He who has believed and has been baptized shall be saved; but he who has disbelieved shall be condemned.</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Galatians 3:26-27 For you are all sons of God through faith in Christ Jesus. </a:t>
            </a:r>
            <a:r>
              <a:rPr lang="en-US" b="1" i="0" baseline="30000" dirty="0">
                <a:solidFill>
                  <a:srgbClr val="000000"/>
                </a:solidFill>
                <a:effectLst/>
                <a:latin typeface="system-ui"/>
              </a:rPr>
              <a:t>27 </a:t>
            </a:r>
            <a:r>
              <a:rPr lang="en-US" b="0" i="0" dirty="0">
                <a:solidFill>
                  <a:srgbClr val="000000"/>
                </a:solidFill>
                <a:effectLst/>
                <a:latin typeface="system-ui"/>
              </a:rPr>
              <a:t>For all of you who were baptized into Christ have clothed yourselves with Christ. </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Romans 6:3-4 Or do you not know that all of us who have been baptized into Christ Jesus have been baptized into His death? </a:t>
            </a:r>
            <a:r>
              <a:rPr lang="en-US" b="1" i="0" baseline="30000" dirty="0">
                <a:solidFill>
                  <a:srgbClr val="000000"/>
                </a:solidFill>
                <a:effectLst/>
                <a:latin typeface="system-ui"/>
              </a:rPr>
              <a:t>4 </a:t>
            </a:r>
            <a:r>
              <a:rPr lang="en-US" b="0" i="0" dirty="0">
                <a:solidFill>
                  <a:srgbClr val="000000"/>
                </a:solidFill>
                <a:effectLst/>
                <a:latin typeface="system-ui"/>
              </a:rPr>
              <a:t>Therefore we have been buried with Him through baptism into death, so that as Christ was raised from the dead through the glory of the Father, so we too might walk in newness of life. </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Acts 2:38 Peter </a:t>
            </a:r>
            <a:r>
              <a:rPr lang="en-US" b="0" i="1" dirty="0">
                <a:solidFill>
                  <a:srgbClr val="000000"/>
                </a:solidFill>
                <a:effectLst/>
                <a:latin typeface="system-ui"/>
              </a:rPr>
              <a:t>said</a:t>
            </a:r>
            <a:r>
              <a:rPr lang="en-US" b="0" i="0" dirty="0">
                <a:solidFill>
                  <a:srgbClr val="000000"/>
                </a:solidFill>
                <a:effectLst/>
                <a:latin typeface="system-ui"/>
              </a:rPr>
              <a:t> to them, “Repent, and each of you be baptized in the name of Jesus Christ for the forgiveness of your sins; and you will receive the gift of the Holy Spirit. </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Acts 22:12-16 “A certain Ananias, a man who was devout by the standard of the Law, </a:t>
            </a:r>
            <a:r>
              <a:rPr lang="en-US" b="0" i="1" dirty="0">
                <a:solidFill>
                  <a:srgbClr val="000000"/>
                </a:solidFill>
                <a:effectLst/>
                <a:latin typeface="system-ui"/>
              </a:rPr>
              <a:t>and</a:t>
            </a:r>
            <a:r>
              <a:rPr lang="en-US" b="0" i="0" dirty="0">
                <a:solidFill>
                  <a:srgbClr val="000000"/>
                </a:solidFill>
                <a:effectLst/>
                <a:latin typeface="system-ui"/>
              </a:rPr>
              <a:t> well spoken of by all the Jews who lived there, </a:t>
            </a:r>
            <a:r>
              <a:rPr lang="en-US" b="1" i="0" baseline="30000" dirty="0">
                <a:solidFill>
                  <a:srgbClr val="000000"/>
                </a:solidFill>
                <a:effectLst/>
                <a:latin typeface="system-ui"/>
              </a:rPr>
              <a:t>13 </a:t>
            </a:r>
            <a:r>
              <a:rPr lang="en-US" b="0" i="0" dirty="0">
                <a:solidFill>
                  <a:srgbClr val="000000"/>
                </a:solidFill>
                <a:effectLst/>
                <a:latin typeface="system-ui"/>
              </a:rPr>
              <a:t>came to me, and standing near said to me, ‘Brother Saul, receive your sight!’ And at that very time I looked up at him. </a:t>
            </a:r>
            <a:r>
              <a:rPr lang="en-US" b="1" i="0" baseline="30000" dirty="0">
                <a:solidFill>
                  <a:srgbClr val="000000"/>
                </a:solidFill>
                <a:effectLst/>
                <a:latin typeface="system-ui"/>
              </a:rPr>
              <a:t>14 </a:t>
            </a:r>
            <a:r>
              <a:rPr lang="en-US" b="0" i="0" dirty="0">
                <a:solidFill>
                  <a:srgbClr val="000000"/>
                </a:solidFill>
                <a:effectLst/>
                <a:latin typeface="system-ui"/>
              </a:rPr>
              <a:t>And he said, ‘The God of our fathers has appointed you to know His will and to see the Righteous One and to hear an utterance from His mouth. </a:t>
            </a:r>
            <a:r>
              <a:rPr lang="en-US" b="1" i="0" baseline="30000" dirty="0">
                <a:solidFill>
                  <a:srgbClr val="000000"/>
                </a:solidFill>
                <a:effectLst/>
                <a:latin typeface="system-ui"/>
              </a:rPr>
              <a:t>15 </a:t>
            </a:r>
            <a:r>
              <a:rPr lang="en-US" b="0" i="0" dirty="0">
                <a:solidFill>
                  <a:srgbClr val="000000"/>
                </a:solidFill>
                <a:effectLst/>
                <a:latin typeface="system-ui"/>
              </a:rPr>
              <a:t>For you will be a witness for Him to all men of what you have seen and heard. </a:t>
            </a:r>
            <a:r>
              <a:rPr lang="en-US" b="1" i="0" baseline="30000" dirty="0">
                <a:solidFill>
                  <a:srgbClr val="000000"/>
                </a:solidFill>
                <a:effectLst/>
                <a:latin typeface="system-ui"/>
              </a:rPr>
              <a:t>16 </a:t>
            </a:r>
            <a:r>
              <a:rPr lang="en-US" b="0" i="0" dirty="0">
                <a:solidFill>
                  <a:srgbClr val="000000"/>
                </a:solidFill>
                <a:effectLst/>
                <a:latin typeface="system-ui"/>
              </a:rPr>
              <a:t>Now why do you delay? Get up and be baptized, and wash away your sins, calling on His name.’</a:t>
            </a:r>
          </a:p>
          <a:p>
            <a:pPr>
              <a:spcBef>
                <a:spcPct val="0"/>
              </a:spcBef>
            </a:pPr>
            <a:endParaRPr lang="en-US" b="0" i="0" dirty="0">
              <a:solidFill>
                <a:srgbClr val="000000"/>
              </a:solidFill>
              <a:effectLst/>
              <a:latin typeface="system-ui"/>
            </a:endParaRPr>
          </a:p>
          <a:p>
            <a:pPr>
              <a:spcBef>
                <a:spcPct val="0"/>
              </a:spcBef>
            </a:pPr>
            <a:endParaRPr lang="en-US" b="0" i="0" dirty="0">
              <a:solidFill>
                <a:srgbClr val="000000"/>
              </a:solidFill>
              <a:effectLst/>
              <a:latin typeface="system-ui"/>
            </a:endParaRPr>
          </a:p>
          <a:p>
            <a:pPr>
              <a:spcBef>
                <a:spcPct val="0"/>
              </a:spcBef>
            </a:pPr>
            <a:endParaRPr lang="en-US" altLang="en-US" b="0" i="0" dirty="0">
              <a:solidFill>
                <a:srgbClr val="000000"/>
              </a:solidFill>
              <a:effectLst/>
              <a:latin typeface="system-ui"/>
            </a:endParaRPr>
          </a:p>
          <a:p>
            <a:pPr>
              <a:spcBef>
                <a:spcPct val="0"/>
              </a:spcBef>
            </a:pPr>
            <a:endParaRPr lang="en-US" altLang="en-US" dirty="0"/>
          </a:p>
        </p:txBody>
      </p:sp>
      <p:sp>
        <p:nvSpPr>
          <p:cNvPr id="54276" name="Slide Number Placeholder 3">
            <a:extLst>
              <a:ext uri="{FF2B5EF4-FFF2-40B4-BE49-F238E27FC236}">
                <a16:creationId xmlns:a16="http://schemas.microsoft.com/office/drawing/2014/main" id="{CB8BD828-CE6A-4D7C-7A41-5B5A59AE4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fld id="{EDB67F52-EFB6-40EE-A35E-9E1885C4085C}" type="slidenum">
              <a:rPr lang="en-US" altLang="en-US"/>
              <a:pPr/>
              <a:t>38</a:t>
            </a:fld>
            <a:endParaRPr lang="en-US" altLang="en-US"/>
          </a:p>
        </p:txBody>
      </p:sp>
      <p:sp>
        <p:nvSpPr>
          <p:cNvPr id="54277" name="Date Placeholder 4">
            <a:extLst>
              <a:ext uri="{FF2B5EF4-FFF2-40B4-BE49-F238E27FC236}">
                <a16:creationId xmlns:a16="http://schemas.microsoft.com/office/drawing/2014/main" id="{0C6D9247-0762-AEB8-0430-924DB5A4AE9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r>
              <a:rPr lang="en-US" altLang="en-US"/>
              <a:t>5/18/2025 am</a:t>
            </a:r>
          </a:p>
        </p:txBody>
      </p:sp>
      <p:sp>
        <p:nvSpPr>
          <p:cNvPr id="2" name="Footer Placeholder 1">
            <a:extLst>
              <a:ext uri="{FF2B5EF4-FFF2-40B4-BE49-F238E27FC236}">
                <a16:creationId xmlns:a16="http://schemas.microsoft.com/office/drawing/2014/main" id="{61DEDA65-45E3-2C8B-B117-2A7B0219FD89}"/>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CC8A001-CCDC-B4DE-07A0-C1D206732B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17C9B0C-0C0D-A5D4-3D8A-EC7DC37FE1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F3F52109-F7A4-4E0B-D421-0301E1D43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fld id="{3040FBF8-50D7-4CA1-B3D2-512B8AF080AC}" type="slidenum">
              <a:rPr lang="en-US" altLang="en-US"/>
              <a:pPr/>
              <a:t>40</a:t>
            </a:fld>
            <a:endParaRPr lang="en-US" altLang="en-US"/>
          </a:p>
        </p:txBody>
      </p:sp>
      <p:sp>
        <p:nvSpPr>
          <p:cNvPr id="55301" name="Date Placeholder 4">
            <a:extLst>
              <a:ext uri="{FF2B5EF4-FFF2-40B4-BE49-F238E27FC236}">
                <a16:creationId xmlns:a16="http://schemas.microsoft.com/office/drawing/2014/main" id="{20AD7307-1C28-DEDC-552C-D35392EC04C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Garamond" panose="02020404030301010803" pitchFamily="18" charset="0"/>
              </a:defRPr>
            </a:lvl1pPr>
            <a:lvl2pPr marL="761265" indent="-292794" eaLnBrk="0" hangingPunct="0">
              <a:defRPr>
                <a:solidFill>
                  <a:schemeClr val="tx1"/>
                </a:solidFill>
                <a:latin typeface="Garamond" panose="02020404030301010803" pitchFamily="18" charset="0"/>
              </a:defRPr>
            </a:lvl2pPr>
            <a:lvl3pPr marL="1171177" indent="-234235" eaLnBrk="0" hangingPunct="0">
              <a:defRPr>
                <a:solidFill>
                  <a:schemeClr val="tx1"/>
                </a:solidFill>
                <a:latin typeface="Garamond" panose="02020404030301010803" pitchFamily="18" charset="0"/>
              </a:defRPr>
            </a:lvl3pPr>
            <a:lvl4pPr marL="1639647" indent="-234235" eaLnBrk="0" hangingPunct="0">
              <a:defRPr>
                <a:solidFill>
                  <a:schemeClr val="tx1"/>
                </a:solidFill>
                <a:latin typeface="Garamond" panose="02020404030301010803" pitchFamily="18" charset="0"/>
              </a:defRPr>
            </a:lvl4pPr>
            <a:lvl5pPr marL="2108118" indent="-234235" eaLnBrk="0" hangingPunct="0">
              <a:defRPr>
                <a:solidFill>
                  <a:schemeClr val="tx1"/>
                </a:solidFill>
                <a:latin typeface="Garamond" panose="02020404030301010803" pitchFamily="18" charset="0"/>
              </a:defRPr>
            </a:lvl5pPr>
            <a:lvl6pPr marL="2576589" indent="-234235" eaLnBrk="0" fontAlgn="base" hangingPunct="0">
              <a:spcBef>
                <a:spcPct val="0"/>
              </a:spcBef>
              <a:spcAft>
                <a:spcPct val="0"/>
              </a:spcAft>
              <a:defRPr>
                <a:solidFill>
                  <a:schemeClr val="tx1"/>
                </a:solidFill>
                <a:latin typeface="Garamond" panose="02020404030301010803" pitchFamily="18" charset="0"/>
              </a:defRPr>
            </a:lvl6pPr>
            <a:lvl7pPr marL="3045060" indent="-234235" eaLnBrk="0" fontAlgn="base" hangingPunct="0">
              <a:spcBef>
                <a:spcPct val="0"/>
              </a:spcBef>
              <a:spcAft>
                <a:spcPct val="0"/>
              </a:spcAft>
              <a:defRPr>
                <a:solidFill>
                  <a:schemeClr val="tx1"/>
                </a:solidFill>
                <a:latin typeface="Garamond" panose="02020404030301010803" pitchFamily="18" charset="0"/>
              </a:defRPr>
            </a:lvl7pPr>
            <a:lvl8pPr marL="3513531" indent="-234235" eaLnBrk="0" fontAlgn="base" hangingPunct="0">
              <a:spcBef>
                <a:spcPct val="0"/>
              </a:spcBef>
              <a:spcAft>
                <a:spcPct val="0"/>
              </a:spcAft>
              <a:defRPr>
                <a:solidFill>
                  <a:schemeClr val="tx1"/>
                </a:solidFill>
                <a:latin typeface="Garamond" panose="02020404030301010803" pitchFamily="18" charset="0"/>
              </a:defRPr>
            </a:lvl8pPr>
            <a:lvl9pPr marL="3982002" indent="-234235" eaLnBrk="0" fontAlgn="base" hangingPunct="0">
              <a:spcBef>
                <a:spcPct val="0"/>
              </a:spcBef>
              <a:spcAft>
                <a:spcPct val="0"/>
              </a:spcAft>
              <a:defRPr>
                <a:solidFill>
                  <a:schemeClr val="tx1"/>
                </a:solidFill>
                <a:latin typeface="Garamond" panose="02020404030301010803" pitchFamily="18" charset="0"/>
              </a:defRPr>
            </a:lvl9pPr>
          </a:lstStyle>
          <a:p>
            <a:r>
              <a:rPr lang="en-US" altLang="en-US"/>
              <a:t>5/18/2025 am</a:t>
            </a:r>
          </a:p>
        </p:txBody>
      </p:sp>
      <p:sp>
        <p:nvSpPr>
          <p:cNvPr id="2" name="Footer Placeholder 1">
            <a:extLst>
              <a:ext uri="{FF2B5EF4-FFF2-40B4-BE49-F238E27FC236}">
                <a16:creationId xmlns:a16="http://schemas.microsoft.com/office/drawing/2014/main" id="{25D9F9D8-94EC-2416-CC6E-1D36CD6799C5}"/>
              </a:ext>
            </a:extLst>
          </p:cNvPr>
          <p:cNvSpPr>
            <a:spLocks noGrp="1"/>
          </p:cNvSpPr>
          <p:nvPr>
            <p:ph type="ftr" sz="quarter" idx="4"/>
          </p:nvPr>
        </p:nvSpPr>
        <p:spPr/>
        <p:txBody>
          <a:bodyPr/>
          <a:lstStyle/>
          <a:p>
            <a:pPr>
              <a:defRPr/>
            </a:pPr>
            <a:r>
              <a:rPr lang="en-US"/>
              <a:t>Randy Childs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ct val="0"/>
              </a:spcBef>
            </a:pPr>
            <a:r>
              <a:rPr lang="en-US" altLang="en-US" b="0" i="0" dirty="0">
                <a:solidFill>
                  <a:srgbClr val="000000"/>
                </a:solidFill>
                <a:effectLst/>
                <a:latin typeface="system-ui"/>
              </a:rPr>
              <a:t>Romans 10:17 </a:t>
            </a:r>
            <a:r>
              <a:rPr lang="en-US" b="0" i="0" dirty="0">
                <a:solidFill>
                  <a:srgbClr val="000000"/>
                </a:solidFill>
                <a:effectLst/>
                <a:latin typeface="system-ui"/>
              </a:rPr>
              <a:t>So faith </a:t>
            </a:r>
            <a:r>
              <a:rPr lang="en-US" b="0" i="1" dirty="0">
                <a:solidFill>
                  <a:srgbClr val="000000"/>
                </a:solidFill>
                <a:effectLst/>
                <a:latin typeface="system-ui"/>
              </a:rPr>
              <a:t>comes</a:t>
            </a:r>
            <a:r>
              <a:rPr lang="en-US" b="0" i="0" dirty="0">
                <a:solidFill>
                  <a:srgbClr val="000000"/>
                </a:solidFill>
                <a:effectLst/>
                <a:latin typeface="system-ui"/>
              </a:rPr>
              <a:t> from hearing, and hearing by the word of Christ.</a:t>
            </a:r>
          </a:p>
          <a:p>
            <a:pPr>
              <a:spcBef>
                <a:spcPct val="0"/>
              </a:spcBef>
            </a:pPr>
            <a:endParaRPr lang="en-US" altLang="en-US" b="0" i="0" dirty="0">
              <a:solidFill>
                <a:srgbClr val="000000"/>
              </a:solidFill>
              <a:effectLst/>
              <a:latin typeface="system-ui"/>
            </a:endParaRPr>
          </a:p>
          <a:p>
            <a:pPr>
              <a:spcBef>
                <a:spcPct val="0"/>
              </a:spcBef>
            </a:pPr>
            <a:r>
              <a:rPr lang="en-US" altLang="en-US" b="0" i="0" dirty="0">
                <a:solidFill>
                  <a:srgbClr val="000000"/>
                </a:solidFill>
                <a:effectLst/>
                <a:latin typeface="system-ui"/>
              </a:rPr>
              <a:t>Mark 16:1516 </a:t>
            </a:r>
            <a:r>
              <a:rPr lang="en-US" b="0" i="0" dirty="0">
                <a:solidFill>
                  <a:srgbClr val="000000"/>
                </a:solidFill>
                <a:effectLst/>
                <a:latin typeface="system-ui"/>
              </a:rPr>
              <a:t>And He said to them, “Go into all the world and preach the gospel to all creation. He who has believed and has been baptized shall be saved; but he who has disbelieved shall be condemned.</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Acts 2:38 Peter </a:t>
            </a:r>
            <a:r>
              <a:rPr lang="en-US" b="0" i="1" dirty="0">
                <a:solidFill>
                  <a:srgbClr val="000000"/>
                </a:solidFill>
                <a:effectLst/>
                <a:latin typeface="system-ui"/>
              </a:rPr>
              <a:t>said</a:t>
            </a:r>
            <a:r>
              <a:rPr lang="en-US" b="0" i="0" dirty="0">
                <a:solidFill>
                  <a:srgbClr val="000000"/>
                </a:solidFill>
                <a:effectLst/>
                <a:latin typeface="system-ui"/>
              </a:rPr>
              <a:t> to them, “Repent, and each of you be baptized in the name of Jesus Christ for the forgiveness of your sins; and you will receive the gift of the Holy Spirit. </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Acts 8:36-37 As they went along the road they came to some water; and the eunuch *said, “Look! Water! What prevents me from being baptized?” </a:t>
            </a:r>
            <a:r>
              <a:rPr lang="en-US" b="1" i="0" baseline="30000" dirty="0">
                <a:solidFill>
                  <a:srgbClr val="000000"/>
                </a:solidFill>
                <a:effectLst/>
                <a:latin typeface="system-ui"/>
              </a:rPr>
              <a:t>37 </a:t>
            </a:r>
            <a:r>
              <a:rPr lang="en-US" b="0" i="0" dirty="0">
                <a:solidFill>
                  <a:srgbClr val="000000"/>
                </a:solidFill>
                <a:effectLst/>
                <a:latin typeface="system-ui"/>
              </a:rPr>
              <a:t>[And Philip said, “If you believe with all your heart, you may.” And he answered and said, “I believe that Jesus Christ is the Son of God.”] </a:t>
            </a:r>
          </a:p>
          <a:p>
            <a:pPr>
              <a:spcBef>
                <a:spcPct val="0"/>
              </a:spcBef>
            </a:pPr>
            <a:endParaRPr lang="en-US" b="0" i="0" dirty="0">
              <a:solidFill>
                <a:srgbClr val="000000"/>
              </a:solidFill>
              <a:effectLst/>
              <a:latin typeface="system-ui"/>
            </a:endParaRPr>
          </a:p>
          <a:p>
            <a:pPr defTabSz="936942">
              <a:spcBef>
                <a:spcPct val="0"/>
              </a:spcBef>
              <a:defRPr/>
            </a:pPr>
            <a:r>
              <a:rPr lang="en-US" b="0" i="0" dirty="0">
                <a:solidFill>
                  <a:srgbClr val="000000"/>
                </a:solidFill>
                <a:effectLst/>
                <a:latin typeface="system-ui"/>
              </a:rPr>
              <a:t>Acts 22:16 “Now why do you delay? Get up and be baptized, and wash away your sins, calling on His name.’</a:t>
            </a:r>
          </a:p>
          <a:p>
            <a:pPr defTabSz="936942">
              <a:spcBef>
                <a:spcPct val="0"/>
              </a:spcBef>
              <a:defRPr/>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Galatians 3:26-27 For you are all sons of God through faith in Christ Jesus. </a:t>
            </a:r>
            <a:r>
              <a:rPr lang="en-US" b="1" i="0" baseline="30000" dirty="0">
                <a:solidFill>
                  <a:srgbClr val="000000"/>
                </a:solidFill>
                <a:effectLst/>
                <a:latin typeface="system-ui"/>
              </a:rPr>
              <a:t>27 </a:t>
            </a:r>
            <a:r>
              <a:rPr lang="en-US" b="0" i="0" dirty="0">
                <a:solidFill>
                  <a:srgbClr val="000000"/>
                </a:solidFill>
                <a:effectLst/>
                <a:latin typeface="system-ui"/>
              </a:rPr>
              <a:t>For all of you who were baptized into Christ have clothed yourselves with Christ. </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Romans 1:16  For I am not ashamed of the gospel, for it is the power of God for salvation to everyone who believes, to the Jew first and also to the Greek.</a:t>
            </a:r>
          </a:p>
          <a:p>
            <a:pPr>
              <a:spcBef>
                <a:spcPct val="0"/>
              </a:spcBef>
            </a:pPr>
            <a:endParaRPr lang="en-US" b="0" i="0" dirty="0">
              <a:solidFill>
                <a:srgbClr val="000000"/>
              </a:solidFill>
              <a:effectLst/>
              <a:latin typeface="system-ui"/>
            </a:endParaRPr>
          </a:p>
          <a:p>
            <a:pPr>
              <a:spcBef>
                <a:spcPct val="0"/>
              </a:spcBef>
            </a:pPr>
            <a:r>
              <a:rPr lang="en-US" b="0" i="0" dirty="0">
                <a:solidFill>
                  <a:srgbClr val="000000"/>
                </a:solidFill>
                <a:effectLst/>
                <a:latin typeface="system-ui"/>
              </a:rPr>
              <a:t>2 Thessalonians 1:6-8 For after all it is </a:t>
            </a:r>
            <a:r>
              <a:rPr lang="en-US" b="0" i="1" dirty="0">
                <a:solidFill>
                  <a:srgbClr val="000000"/>
                </a:solidFill>
                <a:effectLst/>
                <a:latin typeface="system-ui"/>
              </a:rPr>
              <a:t>only</a:t>
            </a:r>
            <a:r>
              <a:rPr lang="en-US" b="0" i="0" dirty="0">
                <a:solidFill>
                  <a:srgbClr val="000000"/>
                </a:solidFill>
                <a:effectLst/>
                <a:latin typeface="system-ui"/>
              </a:rPr>
              <a:t> just for God to repay with affliction those who afflict you, </a:t>
            </a:r>
            <a:r>
              <a:rPr lang="en-US" b="1" i="0" baseline="30000" dirty="0">
                <a:solidFill>
                  <a:srgbClr val="000000"/>
                </a:solidFill>
                <a:effectLst/>
                <a:latin typeface="system-ui"/>
              </a:rPr>
              <a:t>7 </a:t>
            </a:r>
            <a:r>
              <a:rPr lang="en-US" b="0" i="0" dirty="0">
                <a:solidFill>
                  <a:srgbClr val="000000"/>
                </a:solidFill>
                <a:effectLst/>
                <a:latin typeface="system-ui"/>
              </a:rPr>
              <a:t>and </a:t>
            </a:r>
            <a:r>
              <a:rPr lang="en-US" b="0" i="1" dirty="0">
                <a:solidFill>
                  <a:srgbClr val="000000"/>
                </a:solidFill>
                <a:effectLst/>
                <a:latin typeface="system-ui"/>
              </a:rPr>
              <a:t>to give</a:t>
            </a:r>
            <a:r>
              <a:rPr lang="en-US" b="0" i="0" dirty="0">
                <a:solidFill>
                  <a:srgbClr val="000000"/>
                </a:solidFill>
                <a:effectLst/>
                <a:latin typeface="system-ui"/>
              </a:rPr>
              <a:t> relief to you who are afflicted and to us as well when the Lord Jesus will be revealed from heaven with His mighty angels in flaming fire, </a:t>
            </a:r>
            <a:r>
              <a:rPr lang="en-US" b="1" i="0" baseline="30000" dirty="0">
                <a:solidFill>
                  <a:srgbClr val="000000"/>
                </a:solidFill>
                <a:effectLst/>
                <a:latin typeface="system-ui"/>
              </a:rPr>
              <a:t>8 </a:t>
            </a:r>
            <a:r>
              <a:rPr lang="en-US" b="0" i="0" dirty="0">
                <a:solidFill>
                  <a:srgbClr val="000000"/>
                </a:solidFill>
                <a:effectLst/>
                <a:latin typeface="system-ui"/>
              </a:rPr>
              <a:t>dealing out retribution to those who do not know God and to those who do not obey the gospel of our Lord Jesus. </a:t>
            </a:r>
          </a:p>
          <a:p>
            <a:pPr>
              <a:spcBef>
                <a:spcPct val="0"/>
              </a:spcBef>
            </a:pPr>
            <a:endParaRPr lang="en-US" b="0" i="0" dirty="0">
              <a:solidFill>
                <a:srgbClr val="000000"/>
              </a:solidFill>
              <a:effectLst/>
              <a:latin typeface="system-ui"/>
            </a:endParaRPr>
          </a:p>
          <a:p>
            <a:pPr>
              <a:spcBef>
                <a:spcPct val="0"/>
              </a:spcBef>
            </a:pPr>
            <a:endParaRPr lang="en-US" b="0" i="0" dirty="0">
              <a:solidFill>
                <a:srgbClr val="000000"/>
              </a:solidFill>
              <a:effectLst/>
              <a:latin typeface="system-ui"/>
            </a:endParaRPr>
          </a:p>
          <a:p>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41</a:t>
            </a:fld>
            <a:endParaRPr lang="en-US" altLang="en-US"/>
          </a:p>
        </p:txBody>
      </p:sp>
      <p:sp>
        <p:nvSpPr>
          <p:cNvPr id="6" name="Footer Placeholder 5">
            <a:extLst>
              <a:ext uri="{FF2B5EF4-FFF2-40B4-BE49-F238E27FC236}">
                <a16:creationId xmlns:a16="http://schemas.microsoft.com/office/drawing/2014/main" id="{1BA45BD0-0804-5362-3A25-11722C6006B8}"/>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03163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8B03-3E0A-8CAB-A99C-3B0D7CB7D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EA496C-77B9-175E-9848-6ADF50659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A8FF7-456A-15D7-019B-FE9ACD1EC710}"/>
              </a:ext>
            </a:extLst>
          </p:cNvPr>
          <p:cNvSpPr>
            <a:spLocks noGrp="1"/>
          </p:cNvSpPr>
          <p:nvPr>
            <p:ph type="body" idx="1"/>
          </p:nvPr>
        </p:nvSpPr>
        <p:spPr/>
        <p:txBody>
          <a:bodyPr/>
          <a:lstStyle/>
          <a:p>
            <a:r>
              <a:rPr lang="en-US" dirty="0"/>
              <a:t>Matthew 7:21 </a:t>
            </a:r>
            <a:r>
              <a:rPr lang="en-US" b="0" i="0" dirty="0">
                <a:solidFill>
                  <a:srgbClr val="000000"/>
                </a:solidFill>
                <a:effectLst/>
                <a:latin typeface="system-ui"/>
              </a:rPr>
              <a:t>“Not everyone who says to Me, ‘Lord, Lord,’ will enter the kingdom of heaven, but he who does the will of My Father who is in heaven </a:t>
            </a:r>
            <a:r>
              <a:rPr lang="en-US" b="0" i="1" dirty="0">
                <a:solidFill>
                  <a:srgbClr val="000000"/>
                </a:solidFill>
                <a:effectLst/>
                <a:latin typeface="system-ui"/>
              </a:rPr>
              <a:t>will enter</a:t>
            </a:r>
            <a:r>
              <a:rPr lang="en-US" b="0" i="0" dirty="0">
                <a:solidFill>
                  <a:srgbClr val="000000"/>
                </a:solidFill>
                <a:effectLst/>
                <a:latin typeface="system-ui"/>
              </a:rPr>
              <a:t>. </a:t>
            </a:r>
            <a:endParaRPr lang="en-US" dirty="0"/>
          </a:p>
          <a:p>
            <a:endParaRPr lang="en-US" dirty="0"/>
          </a:p>
          <a:p>
            <a:r>
              <a:rPr lang="en-US" dirty="0"/>
              <a:t>John 8:31-32 </a:t>
            </a:r>
            <a:r>
              <a:rPr lang="en-US" b="0" i="0" dirty="0">
                <a:solidFill>
                  <a:srgbClr val="000000"/>
                </a:solidFill>
                <a:effectLst/>
                <a:latin typeface="system-ui"/>
              </a:rPr>
              <a:t>So Jesus was saying to those Jews who had believed Him, “If you continue in My word, </a:t>
            </a:r>
            <a:r>
              <a:rPr lang="en-US" b="0" i="1" dirty="0">
                <a:solidFill>
                  <a:srgbClr val="000000"/>
                </a:solidFill>
                <a:effectLst/>
                <a:latin typeface="system-ui"/>
              </a:rPr>
              <a:t>then</a:t>
            </a:r>
            <a:r>
              <a:rPr lang="en-US" b="0" i="0" dirty="0">
                <a:solidFill>
                  <a:srgbClr val="000000"/>
                </a:solidFill>
                <a:effectLst/>
                <a:latin typeface="system-ui"/>
              </a:rPr>
              <a:t> you are truly disciples of Mine; </a:t>
            </a:r>
            <a:r>
              <a:rPr lang="en-US" b="1" i="0" baseline="30000" dirty="0">
                <a:solidFill>
                  <a:srgbClr val="000000"/>
                </a:solidFill>
                <a:effectLst/>
                <a:latin typeface="system-ui"/>
              </a:rPr>
              <a:t>32 </a:t>
            </a:r>
            <a:r>
              <a:rPr lang="en-US" b="0" i="0" dirty="0">
                <a:solidFill>
                  <a:srgbClr val="000000"/>
                </a:solidFill>
                <a:effectLst/>
                <a:latin typeface="system-ui"/>
              </a:rPr>
              <a:t>and you will know the truth, and the truth will make you free.” </a:t>
            </a:r>
          </a:p>
          <a:p>
            <a:endParaRPr lang="en-US" b="0" i="0" dirty="0">
              <a:solidFill>
                <a:srgbClr val="000000"/>
              </a:solidFill>
              <a:effectLst/>
              <a:latin typeface="system-ui"/>
            </a:endParaRPr>
          </a:p>
          <a:p>
            <a:r>
              <a:rPr lang="en-US" b="0" i="0" dirty="0">
                <a:solidFill>
                  <a:srgbClr val="000000"/>
                </a:solidFill>
                <a:effectLst/>
                <a:latin typeface="system-ui"/>
              </a:rPr>
              <a:t>Hebrews 5:9 And having been made perfect, He became to all those who obey Him the source of eternal salvation, </a:t>
            </a:r>
          </a:p>
          <a:p>
            <a:endParaRPr lang="en-US" b="0" i="0" dirty="0">
              <a:solidFill>
                <a:srgbClr val="000000"/>
              </a:solidFill>
              <a:effectLst/>
              <a:latin typeface="system-ui"/>
            </a:endParaRPr>
          </a:p>
          <a:p>
            <a:r>
              <a:rPr lang="en-US" b="0" i="0" dirty="0">
                <a:solidFill>
                  <a:srgbClr val="000000"/>
                </a:solidFill>
                <a:effectLst/>
                <a:latin typeface="system-ui"/>
              </a:rPr>
              <a:t>Hebrews 3:12 Take care, brethren, that there not be in any one of you an evil, unbelieving heart that falls away from the living God. </a:t>
            </a:r>
          </a:p>
          <a:p>
            <a:endParaRPr lang="en-US" b="0" i="0" dirty="0">
              <a:solidFill>
                <a:srgbClr val="000000"/>
              </a:solidFill>
              <a:effectLst/>
              <a:latin typeface="system-ui"/>
            </a:endParaRPr>
          </a:p>
          <a:p>
            <a:r>
              <a:rPr lang="en-US" b="0" i="0" dirty="0">
                <a:solidFill>
                  <a:srgbClr val="000000"/>
                </a:solidFill>
                <a:effectLst/>
                <a:latin typeface="system-ui"/>
              </a:rPr>
              <a:t>Revelation 2:10b Be faithful until death, and I will give you the crown of life. </a:t>
            </a:r>
            <a:endParaRPr lang="en-US" dirty="0"/>
          </a:p>
        </p:txBody>
      </p:sp>
      <p:sp>
        <p:nvSpPr>
          <p:cNvPr id="4" name="Date Placeholder 3">
            <a:extLst>
              <a:ext uri="{FF2B5EF4-FFF2-40B4-BE49-F238E27FC236}">
                <a16:creationId xmlns:a16="http://schemas.microsoft.com/office/drawing/2014/main" id="{B2DD3C78-1C15-F3C2-F248-E3468D86DBB0}"/>
              </a:ext>
            </a:extLst>
          </p:cNvPr>
          <p:cNvSpPr>
            <a:spLocks noGrp="1"/>
          </p:cNvSpPr>
          <p:nvPr>
            <p:ph type="dt" idx="1"/>
          </p:nvPr>
        </p:nvSpPr>
        <p:spPr/>
        <p:txBody>
          <a:bodyPr/>
          <a:lstStyle/>
          <a:p>
            <a:pPr>
              <a:defRPr/>
            </a:pPr>
            <a:r>
              <a:rPr lang="en-US"/>
              <a:t>5/18/2025 am</a:t>
            </a:r>
          </a:p>
        </p:txBody>
      </p:sp>
      <p:sp>
        <p:nvSpPr>
          <p:cNvPr id="5" name="Slide Number Placeholder 4">
            <a:extLst>
              <a:ext uri="{FF2B5EF4-FFF2-40B4-BE49-F238E27FC236}">
                <a16:creationId xmlns:a16="http://schemas.microsoft.com/office/drawing/2014/main" id="{509D42CF-A36C-E988-70E1-28CA60DDAEDE}"/>
              </a:ext>
            </a:extLst>
          </p:cNvPr>
          <p:cNvSpPr>
            <a:spLocks noGrp="1"/>
          </p:cNvSpPr>
          <p:nvPr>
            <p:ph type="sldNum" sz="quarter" idx="5"/>
          </p:nvPr>
        </p:nvSpPr>
        <p:spPr/>
        <p:txBody>
          <a:bodyPr/>
          <a:lstStyle/>
          <a:p>
            <a:fld id="{32C84792-DA8A-4A6A-B75A-0B7B184C0F35}" type="slidenum">
              <a:rPr lang="en-US" altLang="en-US" smtClean="0"/>
              <a:pPr/>
              <a:t>42</a:t>
            </a:fld>
            <a:endParaRPr lang="en-US" altLang="en-US"/>
          </a:p>
        </p:txBody>
      </p:sp>
      <p:sp>
        <p:nvSpPr>
          <p:cNvPr id="6" name="Footer Placeholder 5">
            <a:extLst>
              <a:ext uri="{FF2B5EF4-FFF2-40B4-BE49-F238E27FC236}">
                <a16:creationId xmlns:a16="http://schemas.microsoft.com/office/drawing/2014/main" id="{C468D03A-06B0-1612-801C-FE10D6777918}"/>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86392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Matthew 18:18 </a:t>
            </a:r>
            <a:r>
              <a:rPr lang="en-US" b="1" i="0" baseline="30000" dirty="0">
                <a:solidFill>
                  <a:srgbClr val="000000"/>
                </a:solidFill>
                <a:effectLst/>
                <a:latin typeface="system-ui"/>
              </a:rPr>
              <a:t> </a:t>
            </a:r>
            <a:r>
              <a:rPr lang="en-US" b="0" i="0" dirty="0">
                <a:solidFill>
                  <a:srgbClr val="000000"/>
                </a:solidFill>
                <a:effectLst/>
                <a:latin typeface="system-ui"/>
              </a:rPr>
              <a:t>Truly I say to you, whatever you bind on earth shall have been bound in heaven; and whatever you loose on earth shall have been loosed in heaven.</a:t>
            </a:r>
          </a:p>
          <a:p>
            <a:endParaRPr lang="en-US" b="0" i="0" dirty="0">
              <a:solidFill>
                <a:srgbClr val="000000"/>
              </a:solidFill>
              <a:effectLst/>
              <a:latin typeface="system-ui"/>
            </a:endParaRPr>
          </a:p>
          <a:p>
            <a:r>
              <a:rPr lang="en-US" b="0" i="0" dirty="0">
                <a:solidFill>
                  <a:srgbClr val="000000"/>
                </a:solidFill>
                <a:effectLst/>
                <a:latin typeface="system-ui"/>
              </a:rPr>
              <a:t>Matthew 28:19-20 Go therefore and make disciples of all the nations, baptizing them in the name of the Father and the Son and the Holy Spirit, </a:t>
            </a:r>
            <a:r>
              <a:rPr lang="en-US" b="1" i="0" baseline="30000" dirty="0">
                <a:solidFill>
                  <a:srgbClr val="000000"/>
                </a:solidFill>
                <a:effectLst/>
                <a:latin typeface="system-ui"/>
              </a:rPr>
              <a:t>20 </a:t>
            </a:r>
            <a:r>
              <a:rPr lang="en-US" b="0" i="0" dirty="0">
                <a:solidFill>
                  <a:srgbClr val="000000"/>
                </a:solidFill>
                <a:effectLst/>
                <a:latin typeface="system-ui"/>
              </a:rPr>
              <a:t>teaching them to observe all that I commanded you; and lo, I am with you always, even to the end of the age.”</a:t>
            </a:r>
          </a:p>
          <a:p>
            <a:endParaRPr lang="en-US" b="0" i="0" dirty="0">
              <a:solidFill>
                <a:srgbClr val="000000"/>
              </a:solidFill>
              <a:effectLst/>
              <a:latin typeface="system-ui"/>
            </a:endParaRPr>
          </a:p>
          <a:p>
            <a:r>
              <a:rPr lang="en-US" b="0" i="0" dirty="0">
                <a:solidFill>
                  <a:srgbClr val="000000"/>
                </a:solidFill>
                <a:effectLst/>
                <a:latin typeface="system-ui"/>
              </a:rPr>
              <a:t>1 Corinthians 14:37 </a:t>
            </a:r>
            <a:r>
              <a:rPr lang="en-US" b="1" i="0" baseline="30000" dirty="0">
                <a:solidFill>
                  <a:srgbClr val="000000"/>
                </a:solidFill>
                <a:effectLst/>
                <a:latin typeface="system-ui"/>
              </a:rPr>
              <a:t> </a:t>
            </a:r>
            <a:r>
              <a:rPr lang="en-US" b="0" i="0" dirty="0">
                <a:solidFill>
                  <a:srgbClr val="000000"/>
                </a:solidFill>
                <a:effectLst/>
                <a:latin typeface="system-ui"/>
              </a:rPr>
              <a:t>If anyone thinks he is a prophet or spiritual, let him recognize that the things which I write to you are the Lord’s commandment. </a:t>
            </a:r>
          </a:p>
          <a:p>
            <a:endParaRPr lang="en-US" b="0" i="0" dirty="0">
              <a:solidFill>
                <a:srgbClr val="000000"/>
              </a:solidFill>
              <a:effectLst/>
              <a:latin typeface="system-ui"/>
            </a:endParaRPr>
          </a:p>
          <a:p>
            <a:r>
              <a:rPr lang="en-US" b="0" i="0" dirty="0">
                <a:solidFill>
                  <a:srgbClr val="000000"/>
                </a:solidFill>
                <a:effectLst/>
                <a:latin typeface="system-ui"/>
              </a:rPr>
              <a:t>Acts 5:38-39 So in the present case, I say to you, stay away from these men and let them alone, for if this plan or action is of men, it will be overthrown; </a:t>
            </a:r>
            <a:r>
              <a:rPr lang="en-US" b="1" i="0" baseline="30000" dirty="0">
                <a:solidFill>
                  <a:srgbClr val="000000"/>
                </a:solidFill>
                <a:effectLst/>
                <a:latin typeface="system-ui"/>
              </a:rPr>
              <a:t>39 </a:t>
            </a:r>
            <a:r>
              <a:rPr lang="en-US" b="0" i="0" dirty="0">
                <a:solidFill>
                  <a:srgbClr val="000000"/>
                </a:solidFill>
                <a:effectLst/>
                <a:latin typeface="system-ui"/>
              </a:rPr>
              <a:t>but if it is of God, you will not be able to overthrow them; or else you may even be found fighting against God.”</a:t>
            </a:r>
          </a:p>
          <a:p>
            <a:endParaRPr lang="en-US" b="0" i="0" dirty="0">
              <a:solidFill>
                <a:srgbClr val="000000"/>
              </a:solidFill>
              <a:effectLst/>
              <a:latin typeface="system-ui"/>
            </a:endParaRPr>
          </a:p>
          <a:p>
            <a:r>
              <a:rPr lang="en-US" b="0" i="0" dirty="0">
                <a:solidFill>
                  <a:srgbClr val="000000"/>
                </a:solidFill>
                <a:effectLst/>
                <a:latin typeface="system-ui"/>
              </a:rPr>
              <a:t>John 9:31 </a:t>
            </a:r>
            <a:r>
              <a:rPr lang="en-US" b="1" i="0" baseline="30000" dirty="0">
                <a:solidFill>
                  <a:srgbClr val="000000"/>
                </a:solidFill>
                <a:effectLst/>
                <a:latin typeface="system-ui"/>
              </a:rPr>
              <a:t> </a:t>
            </a:r>
            <a:r>
              <a:rPr lang="en-US" b="0" i="0" dirty="0">
                <a:solidFill>
                  <a:srgbClr val="000000"/>
                </a:solidFill>
                <a:effectLst/>
                <a:latin typeface="system-ui"/>
              </a:rPr>
              <a:t>We know that God does not hear sinners; but if anyone is God-fearing and does His will, He hears him. </a:t>
            </a:r>
          </a:p>
          <a:p>
            <a:endParaRPr lang="en-US" b="0" i="0" dirty="0">
              <a:solidFill>
                <a:srgbClr val="000000"/>
              </a:solidFill>
              <a:effectLst/>
              <a:latin typeface="system-ui"/>
            </a:endParaRPr>
          </a:p>
          <a:p>
            <a:r>
              <a:rPr lang="en-US" b="0" i="0" dirty="0">
                <a:solidFill>
                  <a:srgbClr val="000000"/>
                </a:solidFill>
                <a:effectLst/>
                <a:latin typeface="system-ui"/>
              </a:rPr>
              <a:t>Proverbs 28:9 He who turns away his ear from listening to the law, Even his prayer is an abomination.</a:t>
            </a:r>
          </a:p>
          <a:p>
            <a:endParaRPr lang="en-US" b="0" i="0" dirty="0">
              <a:solidFill>
                <a:srgbClr val="000000"/>
              </a:solidFill>
              <a:effectLst/>
              <a:latin typeface="system-ui"/>
            </a:endParaRPr>
          </a:p>
          <a:p>
            <a:r>
              <a:rPr lang="en-US" b="0" i="0" dirty="0">
                <a:solidFill>
                  <a:srgbClr val="000000"/>
                </a:solidFill>
                <a:effectLst/>
                <a:latin typeface="system-ui"/>
              </a:rPr>
              <a:t>1 Timothy 1:19-20 keeping faith and a good conscience, which some have rejected and suffered shipwreck in regard to their faith. </a:t>
            </a:r>
            <a:r>
              <a:rPr lang="en-US" b="1" i="0" baseline="30000" dirty="0">
                <a:solidFill>
                  <a:srgbClr val="000000"/>
                </a:solidFill>
                <a:effectLst/>
                <a:latin typeface="system-ui"/>
              </a:rPr>
              <a:t>20 </a:t>
            </a:r>
            <a:r>
              <a:rPr lang="en-US" b="0" i="0" dirty="0">
                <a:solidFill>
                  <a:srgbClr val="000000"/>
                </a:solidFill>
                <a:effectLst/>
                <a:latin typeface="system-ui"/>
              </a:rPr>
              <a:t>Among these are Hymenaeus and Alexander, whom I have handed over to Satan, so that they will be taught not to blaspheme.</a:t>
            </a:r>
          </a:p>
          <a:p>
            <a:endParaRPr lang="en-US" b="0" i="0" dirty="0">
              <a:solidFill>
                <a:srgbClr val="000000"/>
              </a:solidFill>
              <a:effectLst/>
              <a:latin typeface="system-ui"/>
            </a:endParaRPr>
          </a:p>
          <a:p>
            <a:r>
              <a:rPr lang="en-US" b="0" i="0" dirty="0">
                <a:solidFill>
                  <a:srgbClr val="000000"/>
                </a:solidFill>
                <a:effectLst/>
                <a:latin typeface="system-ui"/>
              </a:rPr>
              <a:t>2 Timothy 2:16-18 But avoid worldly </a:t>
            </a:r>
            <a:r>
              <a:rPr lang="en-US" b="0" i="1" dirty="0">
                <a:solidFill>
                  <a:srgbClr val="000000"/>
                </a:solidFill>
                <a:effectLst/>
                <a:latin typeface="system-ui"/>
              </a:rPr>
              <a:t>and</a:t>
            </a:r>
            <a:r>
              <a:rPr lang="en-US" b="0" i="0" dirty="0">
                <a:solidFill>
                  <a:srgbClr val="000000"/>
                </a:solidFill>
                <a:effectLst/>
                <a:latin typeface="system-ui"/>
              </a:rPr>
              <a:t> empty chatter, for it will lead to further ungodliness, </a:t>
            </a:r>
            <a:r>
              <a:rPr lang="en-US" b="1" i="0" baseline="30000" dirty="0">
                <a:solidFill>
                  <a:srgbClr val="000000"/>
                </a:solidFill>
                <a:effectLst/>
                <a:latin typeface="system-ui"/>
              </a:rPr>
              <a:t>17 </a:t>
            </a:r>
            <a:r>
              <a:rPr lang="en-US" b="0" i="0" dirty="0">
                <a:solidFill>
                  <a:srgbClr val="000000"/>
                </a:solidFill>
                <a:effectLst/>
                <a:latin typeface="system-ui"/>
              </a:rPr>
              <a:t>and their talk will spread like gangrene. Among them are Hymenaeus and Philetus, </a:t>
            </a:r>
            <a:r>
              <a:rPr lang="en-US" b="1" i="0" baseline="30000" dirty="0">
                <a:solidFill>
                  <a:srgbClr val="000000"/>
                </a:solidFill>
                <a:effectLst/>
                <a:latin typeface="system-ui"/>
              </a:rPr>
              <a:t>18 </a:t>
            </a:r>
            <a:r>
              <a:rPr lang="en-US" b="0" i="1" dirty="0">
                <a:solidFill>
                  <a:srgbClr val="000000"/>
                </a:solidFill>
                <a:effectLst/>
                <a:latin typeface="system-ui"/>
              </a:rPr>
              <a:t>men</a:t>
            </a:r>
            <a:r>
              <a:rPr lang="en-US" b="0" i="0" dirty="0">
                <a:solidFill>
                  <a:srgbClr val="000000"/>
                </a:solidFill>
                <a:effectLst/>
                <a:latin typeface="system-ui"/>
              </a:rPr>
              <a:t> who have gone astray from the truth saying that the resurrection has already taken place, and they upset the faith of some. </a:t>
            </a:r>
          </a:p>
          <a:p>
            <a:endParaRPr lang="en-US" b="0" i="0" dirty="0">
              <a:solidFill>
                <a:srgbClr val="000000"/>
              </a:solidFill>
              <a:effectLst/>
              <a:latin typeface="system-ui"/>
            </a:endParaRPr>
          </a:p>
          <a:p>
            <a:r>
              <a:rPr lang="en-US" b="0" i="0" dirty="0">
                <a:solidFill>
                  <a:srgbClr val="000000"/>
                </a:solidFill>
                <a:effectLst/>
                <a:latin typeface="system-ui"/>
              </a:rPr>
              <a:t>Colossians 2:20-23 </a:t>
            </a:r>
            <a:r>
              <a:rPr lang="en-US" b="1" i="0" baseline="30000" dirty="0">
                <a:solidFill>
                  <a:srgbClr val="000000"/>
                </a:solidFill>
                <a:effectLst/>
                <a:latin typeface="system-ui"/>
              </a:rPr>
              <a:t> </a:t>
            </a:r>
            <a:r>
              <a:rPr lang="en-US" b="0" i="0" dirty="0">
                <a:solidFill>
                  <a:srgbClr val="000000"/>
                </a:solidFill>
                <a:effectLst/>
                <a:latin typeface="system-ui"/>
              </a:rPr>
              <a:t>If you have died with Christ to the elementary principles of the world, why, as if you were living in the world, do you submit yourself to decrees, such as, </a:t>
            </a:r>
            <a:r>
              <a:rPr lang="en-US" b="1" i="0" baseline="30000" dirty="0">
                <a:solidFill>
                  <a:srgbClr val="000000"/>
                </a:solidFill>
                <a:effectLst/>
                <a:latin typeface="system-ui"/>
              </a:rPr>
              <a:t>21 </a:t>
            </a:r>
            <a:r>
              <a:rPr lang="en-US" b="0" i="0" dirty="0">
                <a:solidFill>
                  <a:srgbClr val="000000"/>
                </a:solidFill>
                <a:effectLst/>
                <a:latin typeface="system-ui"/>
              </a:rPr>
              <a:t>“Do not handle, do not taste, do not touch!” </a:t>
            </a:r>
            <a:r>
              <a:rPr lang="en-US" b="1" i="0" baseline="30000" dirty="0">
                <a:solidFill>
                  <a:srgbClr val="000000"/>
                </a:solidFill>
                <a:effectLst/>
                <a:latin typeface="system-ui"/>
              </a:rPr>
              <a:t>22 </a:t>
            </a:r>
            <a:r>
              <a:rPr lang="en-US" b="0" i="0" dirty="0">
                <a:solidFill>
                  <a:srgbClr val="000000"/>
                </a:solidFill>
                <a:effectLst/>
                <a:latin typeface="system-ui"/>
              </a:rPr>
              <a:t>(which all </a:t>
            </a:r>
            <a:r>
              <a:rPr lang="en-US" b="0" i="1" dirty="0">
                <a:solidFill>
                  <a:srgbClr val="000000"/>
                </a:solidFill>
                <a:effectLst/>
                <a:latin typeface="system-ui"/>
              </a:rPr>
              <a:t>refer</a:t>
            </a:r>
            <a:r>
              <a:rPr lang="en-US" b="0" i="0" dirty="0">
                <a:solidFill>
                  <a:srgbClr val="000000"/>
                </a:solidFill>
                <a:effectLst/>
                <a:latin typeface="system-ui"/>
              </a:rPr>
              <a:t> </a:t>
            </a:r>
            <a:r>
              <a:rPr lang="en-US" b="0" i="1" dirty="0">
                <a:solidFill>
                  <a:srgbClr val="000000"/>
                </a:solidFill>
                <a:effectLst/>
                <a:latin typeface="system-ui"/>
              </a:rPr>
              <a:t>to</a:t>
            </a:r>
            <a:r>
              <a:rPr lang="en-US" b="0" i="0" dirty="0">
                <a:solidFill>
                  <a:srgbClr val="000000"/>
                </a:solidFill>
                <a:effectLst/>
                <a:latin typeface="system-ui"/>
              </a:rPr>
              <a:t> things destined to perish with use)—in accordance with the commandments and teachings of men? These are matters which have, to be sure, the appearance of wisdom in self-made religion and self-abasement and severe treatment of the body, </a:t>
            </a:r>
            <a:r>
              <a:rPr lang="en-US" b="0" i="1" dirty="0">
                <a:solidFill>
                  <a:srgbClr val="000000"/>
                </a:solidFill>
                <a:effectLst/>
                <a:latin typeface="system-ui"/>
              </a:rPr>
              <a:t>but are</a:t>
            </a:r>
            <a:r>
              <a:rPr lang="en-US" b="0" i="0" dirty="0">
                <a:solidFill>
                  <a:srgbClr val="000000"/>
                </a:solidFill>
                <a:effectLst/>
                <a:latin typeface="system-ui"/>
              </a:rPr>
              <a:t> of no value against fleshly indulgence.</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4</a:t>
            </a:fld>
            <a:endParaRPr lang="en-US" altLang="en-US"/>
          </a:p>
        </p:txBody>
      </p:sp>
      <p:sp>
        <p:nvSpPr>
          <p:cNvPr id="6" name="Footer Placeholder 5">
            <a:extLst>
              <a:ext uri="{FF2B5EF4-FFF2-40B4-BE49-F238E27FC236}">
                <a16:creationId xmlns:a16="http://schemas.microsoft.com/office/drawing/2014/main" id="{49F94FEF-C3FD-95BE-5188-5FA56976F0B8}"/>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343558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Galatians 2:21 </a:t>
            </a:r>
            <a:r>
              <a:rPr lang="en-US" b="1" i="0" baseline="30000" dirty="0">
                <a:solidFill>
                  <a:srgbClr val="000000"/>
                </a:solidFill>
                <a:effectLst/>
                <a:latin typeface="system-ui"/>
              </a:rPr>
              <a:t> </a:t>
            </a:r>
            <a:r>
              <a:rPr lang="en-US" b="0" i="0" dirty="0">
                <a:solidFill>
                  <a:srgbClr val="000000"/>
                </a:solidFill>
                <a:effectLst/>
                <a:latin typeface="system-ui"/>
              </a:rPr>
              <a:t>I do not nullify the grace of God, for if righteousness </a:t>
            </a:r>
            <a:r>
              <a:rPr lang="en-US" b="0" i="1" dirty="0">
                <a:solidFill>
                  <a:srgbClr val="000000"/>
                </a:solidFill>
                <a:effectLst/>
                <a:latin typeface="system-ui"/>
              </a:rPr>
              <a:t>comes</a:t>
            </a:r>
            <a:r>
              <a:rPr lang="en-US" b="0" i="0" dirty="0">
                <a:solidFill>
                  <a:srgbClr val="000000"/>
                </a:solidFill>
                <a:effectLst/>
                <a:latin typeface="system-ui"/>
              </a:rPr>
              <a:t> through the Law, then Christ died needlessly.”</a:t>
            </a:r>
            <a:endParaRPr lang="en-US" dirty="0"/>
          </a:p>
          <a:p>
            <a:endParaRPr lang="en-US" dirty="0"/>
          </a:p>
          <a:p>
            <a:r>
              <a:rPr lang="en-US" dirty="0"/>
              <a:t>Galatians 3:23-25 </a:t>
            </a:r>
            <a:r>
              <a:rPr lang="en-US" b="0" i="0" dirty="0">
                <a:solidFill>
                  <a:srgbClr val="000000"/>
                </a:solidFill>
                <a:effectLst/>
                <a:latin typeface="system-ui"/>
              </a:rPr>
              <a:t>But before faith came, we were kept in custody under the law, being shut up to the faith which was later to be revealed. </a:t>
            </a:r>
            <a:r>
              <a:rPr lang="en-US" b="1" i="0" baseline="30000" dirty="0">
                <a:solidFill>
                  <a:srgbClr val="000000"/>
                </a:solidFill>
                <a:effectLst/>
                <a:latin typeface="system-ui"/>
              </a:rPr>
              <a:t>24 </a:t>
            </a:r>
            <a:r>
              <a:rPr lang="en-US" b="0" i="0" dirty="0">
                <a:solidFill>
                  <a:srgbClr val="000000"/>
                </a:solidFill>
                <a:effectLst/>
                <a:latin typeface="system-ui"/>
              </a:rPr>
              <a:t>Therefore the Law has become our tutor </a:t>
            </a:r>
            <a:r>
              <a:rPr lang="en-US" b="0" i="1" dirty="0">
                <a:solidFill>
                  <a:srgbClr val="000000"/>
                </a:solidFill>
                <a:effectLst/>
                <a:latin typeface="system-ui"/>
              </a:rPr>
              <a:t>to lead us</a:t>
            </a:r>
            <a:r>
              <a:rPr lang="en-US" b="0" i="0" dirty="0">
                <a:solidFill>
                  <a:srgbClr val="000000"/>
                </a:solidFill>
                <a:effectLst/>
                <a:latin typeface="system-ui"/>
              </a:rPr>
              <a:t> to Christ, so that we may be justified by faith. </a:t>
            </a:r>
            <a:r>
              <a:rPr lang="en-US" b="1" i="0" baseline="30000" dirty="0">
                <a:solidFill>
                  <a:srgbClr val="000000"/>
                </a:solidFill>
                <a:effectLst/>
                <a:latin typeface="system-ui"/>
              </a:rPr>
              <a:t>25 </a:t>
            </a:r>
            <a:r>
              <a:rPr lang="en-US" b="0" i="0" dirty="0">
                <a:solidFill>
                  <a:srgbClr val="000000"/>
                </a:solidFill>
                <a:effectLst/>
                <a:latin typeface="system-ui"/>
              </a:rPr>
              <a:t>But now that faith has come, we are no longer under a tutor. </a:t>
            </a:r>
            <a:endParaRPr lang="en-US" dirty="0"/>
          </a:p>
          <a:p>
            <a:endParaRPr lang="en-US" dirty="0"/>
          </a:p>
          <a:p>
            <a:r>
              <a:rPr lang="en-US" dirty="0"/>
              <a:t>Galatians 5:4 </a:t>
            </a:r>
            <a:r>
              <a:rPr lang="en-US" b="0" i="0" dirty="0">
                <a:solidFill>
                  <a:srgbClr val="000000"/>
                </a:solidFill>
                <a:effectLst/>
                <a:latin typeface="system-ui"/>
              </a:rPr>
              <a:t>You have been severed from Christ, you who are seeking to be justified by law; you have fallen from grace. </a:t>
            </a:r>
            <a:endParaRPr lang="en-US" dirty="0"/>
          </a:p>
          <a:p>
            <a:endParaRPr lang="en-US" dirty="0"/>
          </a:p>
          <a:p>
            <a:r>
              <a:rPr lang="en-US" dirty="0"/>
              <a:t>Colossians 2:14-15 </a:t>
            </a:r>
            <a:r>
              <a:rPr lang="en-US" b="0" i="0" dirty="0">
                <a:solidFill>
                  <a:srgbClr val="000000"/>
                </a:solidFill>
                <a:effectLst/>
                <a:latin typeface="system-ui"/>
              </a:rPr>
              <a:t>having canceled out the certificate of debt consisting of decrees against us, which was hostile to us; and He has taken it out of the way, having nailed it to the cross. </a:t>
            </a:r>
            <a:r>
              <a:rPr lang="en-US" b="1" i="0" baseline="30000" dirty="0">
                <a:solidFill>
                  <a:srgbClr val="000000"/>
                </a:solidFill>
                <a:effectLst/>
                <a:latin typeface="system-ui"/>
              </a:rPr>
              <a:t>15 </a:t>
            </a:r>
            <a:r>
              <a:rPr lang="en-US" b="0" i="0" dirty="0">
                <a:solidFill>
                  <a:srgbClr val="000000"/>
                </a:solidFill>
                <a:effectLst/>
                <a:latin typeface="system-ui"/>
              </a:rPr>
              <a:t>When He had disarmed the rulers and authorities, He made a public display of them, having triumphed over them through Him.</a:t>
            </a:r>
            <a:endParaRPr lang="en-US" dirty="0"/>
          </a:p>
          <a:p>
            <a:endParaRPr lang="en-US" dirty="0"/>
          </a:p>
          <a:p>
            <a:r>
              <a:rPr lang="en-US" dirty="0"/>
              <a:t>Hebrews 9:15-17 </a:t>
            </a:r>
            <a:r>
              <a:rPr lang="en-US" b="1" i="0" baseline="30000" dirty="0">
                <a:solidFill>
                  <a:srgbClr val="000000"/>
                </a:solidFill>
                <a:effectLst/>
                <a:latin typeface="system-ui"/>
              </a:rPr>
              <a:t> </a:t>
            </a:r>
            <a:r>
              <a:rPr lang="en-US" b="0" i="0" dirty="0">
                <a:solidFill>
                  <a:srgbClr val="000000"/>
                </a:solidFill>
                <a:effectLst/>
                <a:latin typeface="system-ui"/>
              </a:rPr>
              <a:t>For this reason He is the mediator of a new covenant, so that, since a death has taken place for the redemption of the transgressions that were </a:t>
            </a:r>
            <a:r>
              <a:rPr lang="en-US" b="0" i="1" dirty="0">
                <a:solidFill>
                  <a:srgbClr val="000000"/>
                </a:solidFill>
                <a:effectLst/>
                <a:latin typeface="system-ui"/>
              </a:rPr>
              <a:t>committed</a:t>
            </a:r>
            <a:r>
              <a:rPr lang="en-US" b="0" i="0" dirty="0">
                <a:solidFill>
                  <a:srgbClr val="000000"/>
                </a:solidFill>
                <a:effectLst/>
                <a:latin typeface="system-ui"/>
              </a:rPr>
              <a:t> under the first covenant, those who have been called may receive the promise of the eternal inheritance. </a:t>
            </a:r>
            <a:r>
              <a:rPr lang="en-US" b="1" i="0" baseline="30000" dirty="0">
                <a:solidFill>
                  <a:srgbClr val="000000"/>
                </a:solidFill>
                <a:effectLst/>
                <a:latin typeface="system-ui"/>
              </a:rPr>
              <a:t>16 </a:t>
            </a:r>
            <a:r>
              <a:rPr lang="en-US" b="0" i="0" dirty="0">
                <a:solidFill>
                  <a:srgbClr val="000000"/>
                </a:solidFill>
                <a:effectLst/>
                <a:latin typeface="system-ui"/>
              </a:rPr>
              <a:t>For where a covenant is, there must of necessity be the death of the one who made it. </a:t>
            </a:r>
            <a:r>
              <a:rPr lang="en-US" b="1" i="0" baseline="30000" dirty="0">
                <a:solidFill>
                  <a:srgbClr val="000000"/>
                </a:solidFill>
                <a:effectLst/>
                <a:latin typeface="system-ui"/>
              </a:rPr>
              <a:t>17 </a:t>
            </a:r>
            <a:r>
              <a:rPr lang="en-US" b="0" i="0" dirty="0">
                <a:solidFill>
                  <a:srgbClr val="000000"/>
                </a:solidFill>
                <a:effectLst/>
                <a:latin typeface="system-ui"/>
              </a:rPr>
              <a:t>For a covenant is valid </a:t>
            </a:r>
            <a:r>
              <a:rPr lang="en-US" b="0" i="1" dirty="0">
                <a:solidFill>
                  <a:srgbClr val="000000"/>
                </a:solidFill>
                <a:effectLst/>
                <a:latin typeface="system-ui"/>
              </a:rPr>
              <a:t>only</a:t>
            </a:r>
            <a:r>
              <a:rPr lang="en-US" b="0" i="0" dirty="0">
                <a:solidFill>
                  <a:srgbClr val="000000"/>
                </a:solidFill>
                <a:effectLst/>
                <a:latin typeface="system-ui"/>
              </a:rPr>
              <a:t> when men are dead, for it is never in force while the one who made it lives. </a:t>
            </a:r>
            <a:endParaRPr lang="en-US" dirty="0"/>
          </a:p>
          <a:p>
            <a:endParaRPr lang="en-US" dirty="0"/>
          </a:p>
          <a:p>
            <a:r>
              <a:rPr lang="en-US" dirty="0"/>
              <a:t>1 Corinthians 10:11 </a:t>
            </a:r>
            <a:r>
              <a:rPr lang="en-US" b="0" i="0" dirty="0">
                <a:solidFill>
                  <a:srgbClr val="000000"/>
                </a:solidFill>
                <a:effectLst/>
                <a:latin typeface="system-ui"/>
              </a:rPr>
              <a:t>Now these things happened to them as an example, and they were written for our instruction, upon whom the ends of the ages have come. </a:t>
            </a:r>
            <a:endParaRPr lang="en-US" dirty="0"/>
          </a:p>
          <a:p>
            <a:endParaRPr lang="en-US" dirty="0"/>
          </a:p>
          <a:p>
            <a:r>
              <a:rPr lang="en-US" dirty="0"/>
              <a:t>Romans 15:4 </a:t>
            </a:r>
            <a:r>
              <a:rPr lang="en-US" b="0" i="0" dirty="0">
                <a:solidFill>
                  <a:srgbClr val="000000"/>
                </a:solidFill>
                <a:effectLst/>
                <a:latin typeface="system-ui"/>
              </a:rPr>
              <a:t>For whatever was written in earlier times was written for our instruction, so that through perseverance and the encouragement of the Scriptures we might have hope. </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5</a:t>
            </a:fld>
            <a:endParaRPr lang="en-US" altLang="en-US"/>
          </a:p>
        </p:txBody>
      </p:sp>
      <p:sp>
        <p:nvSpPr>
          <p:cNvPr id="6" name="Footer Placeholder 5">
            <a:extLst>
              <a:ext uri="{FF2B5EF4-FFF2-40B4-BE49-F238E27FC236}">
                <a16:creationId xmlns:a16="http://schemas.microsoft.com/office/drawing/2014/main" id="{90C335F8-869C-7E98-F664-55D11C26E635}"/>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08884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i="0" dirty="0">
                <a:solidFill>
                  <a:srgbClr val="000000"/>
                </a:solidFill>
                <a:effectLst/>
                <a:latin typeface="system-ui"/>
              </a:rPr>
              <a:t>Genesis 6:14 Make for yourself an ark of gopher wood; you shall make the ark with rooms, and shall cover it inside and out with pitch. </a:t>
            </a:r>
          </a:p>
          <a:p>
            <a:endParaRPr lang="en-US" b="0" i="0" dirty="0">
              <a:solidFill>
                <a:srgbClr val="000000"/>
              </a:solidFill>
              <a:effectLst/>
              <a:latin typeface="system-ui"/>
            </a:endParaRPr>
          </a:p>
          <a:p>
            <a:pPr algn="l">
              <a:buNone/>
            </a:pPr>
            <a:r>
              <a:rPr lang="en-US" b="0" i="0" dirty="0">
                <a:solidFill>
                  <a:srgbClr val="000000"/>
                </a:solidFill>
                <a:effectLst/>
                <a:latin typeface="system-ui"/>
              </a:rPr>
              <a:t>Matthew 3:1-6 Now in those days John the Baptist *came, preaching in the wilderness of Judea, saying, </a:t>
            </a:r>
            <a:r>
              <a:rPr lang="en-US" b="1" i="0" baseline="30000" dirty="0">
                <a:solidFill>
                  <a:srgbClr val="000000"/>
                </a:solidFill>
                <a:effectLst/>
                <a:latin typeface="system-ui"/>
              </a:rPr>
              <a:t>2 </a:t>
            </a:r>
            <a:r>
              <a:rPr lang="en-US" b="0" i="0" dirty="0">
                <a:solidFill>
                  <a:srgbClr val="000000"/>
                </a:solidFill>
                <a:effectLst/>
                <a:latin typeface="system-ui"/>
              </a:rPr>
              <a:t>“Repent, for the kingdom of heaven is at hand.” </a:t>
            </a:r>
            <a:r>
              <a:rPr lang="en-US" b="1" i="0" baseline="30000" dirty="0">
                <a:solidFill>
                  <a:srgbClr val="000000"/>
                </a:solidFill>
                <a:effectLst/>
                <a:latin typeface="system-ui"/>
              </a:rPr>
              <a:t>3 </a:t>
            </a:r>
            <a:r>
              <a:rPr lang="en-US" b="0" i="0" dirty="0">
                <a:solidFill>
                  <a:srgbClr val="000000"/>
                </a:solidFill>
                <a:effectLst/>
                <a:latin typeface="system-ui"/>
              </a:rPr>
              <a:t>For this is the one referred to by Isaiah the prophet when he said, “</a:t>
            </a:r>
            <a:r>
              <a:rPr lang="en-US" b="0" i="0" cap="small" dirty="0">
                <a:solidFill>
                  <a:srgbClr val="000000"/>
                </a:solidFill>
                <a:effectLst/>
                <a:latin typeface="system-ui"/>
              </a:rPr>
              <a:t>The voice of one</a:t>
            </a:r>
            <a:r>
              <a:rPr lang="en-US" b="0" i="0" dirty="0">
                <a:solidFill>
                  <a:srgbClr val="000000"/>
                </a:solidFill>
                <a:effectLst/>
                <a:latin typeface="system-ui"/>
              </a:rPr>
              <a:t> </a:t>
            </a:r>
            <a:r>
              <a:rPr lang="en-US" b="0" i="0" cap="small" dirty="0">
                <a:solidFill>
                  <a:srgbClr val="000000"/>
                </a:solidFill>
                <a:effectLst/>
                <a:latin typeface="system-ui"/>
              </a:rPr>
              <a:t>crying in the wilderness</a:t>
            </a:r>
            <a:r>
              <a:rPr lang="en-US" b="0" i="0" dirty="0">
                <a:solidFill>
                  <a:srgbClr val="000000"/>
                </a:solidFill>
                <a:effectLst/>
                <a:latin typeface="system-ui"/>
              </a:rPr>
              <a:t>, ‘</a:t>
            </a:r>
            <a:r>
              <a:rPr lang="en-US" b="0" i="0" cap="small" dirty="0">
                <a:solidFill>
                  <a:srgbClr val="000000"/>
                </a:solidFill>
                <a:effectLst/>
                <a:latin typeface="system-ui"/>
              </a:rPr>
              <a:t>Make ready the way of the Lord</a:t>
            </a:r>
            <a:r>
              <a:rPr lang="en-US" b="0" i="0" dirty="0">
                <a:solidFill>
                  <a:srgbClr val="000000"/>
                </a:solidFill>
                <a:effectLst/>
                <a:latin typeface="system-ui"/>
              </a:rPr>
              <a:t>, </a:t>
            </a:r>
            <a:r>
              <a:rPr lang="en-US" b="0" i="0" cap="small" dirty="0">
                <a:solidFill>
                  <a:srgbClr val="000000"/>
                </a:solidFill>
                <a:effectLst/>
                <a:latin typeface="system-ui"/>
              </a:rPr>
              <a:t>Make His paths straight</a:t>
            </a:r>
            <a:r>
              <a:rPr lang="en-US" b="0" i="0" dirty="0">
                <a:solidFill>
                  <a:srgbClr val="000000"/>
                </a:solidFill>
                <a:effectLst/>
                <a:latin typeface="system-ui"/>
              </a:rPr>
              <a:t>!’” </a:t>
            </a:r>
            <a:r>
              <a:rPr lang="en-US" b="1" i="0" baseline="30000" dirty="0">
                <a:solidFill>
                  <a:srgbClr val="000000"/>
                </a:solidFill>
                <a:effectLst/>
                <a:latin typeface="system-ui"/>
              </a:rPr>
              <a:t>4 </a:t>
            </a:r>
            <a:r>
              <a:rPr lang="en-US" b="0" i="0" dirty="0">
                <a:solidFill>
                  <a:srgbClr val="000000"/>
                </a:solidFill>
                <a:effectLst/>
                <a:latin typeface="system-ui"/>
              </a:rPr>
              <a:t>Now John himself had a garment of camel’s hair and a leather belt around his waist; and his food was locusts and wild honey. </a:t>
            </a:r>
            <a:r>
              <a:rPr lang="en-US" b="1" i="0" baseline="30000" dirty="0">
                <a:solidFill>
                  <a:srgbClr val="000000"/>
                </a:solidFill>
                <a:effectLst/>
                <a:latin typeface="system-ui"/>
              </a:rPr>
              <a:t>5 </a:t>
            </a:r>
            <a:r>
              <a:rPr lang="en-US" b="0" i="0" dirty="0">
                <a:solidFill>
                  <a:srgbClr val="000000"/>
                </a:solidFill>
                <a:effectLst/>
                <a:latin typeface="system-ui"/>
              </a:rPr>
              <a:t>Then Jerusalem was going out to him, and all Judea and all the district around the Jordan; </a:t>
            </a:r>
            <a:r>
              <a:rPr lang="en-US" b="1" i="0" baseline="30000" dirty="0">
                <a:solidFill>
                  <a:srgbClr val="000000"/>
                </a:solidFill>
                <a:effectLst/>
                <a:latin typeface="system-ui"/>
              </a:rPr>
              <a:t>6 </a:t>
            </a:r>
            <a:r>
              <a:rPr lang="en-US" b="0" i="0" dirty="0">
                <a:solidFill>
                  <a:srgbClr val="000000"/>
                </a:solidFill>
                <a:effectLst/>
                <a:latin typeface="system-ui"/>
              </a:rPr>
              <a:t>and they were being baptized by him in the Jordan River, as they confessed their sins.</a:t>
            </a:r>
          </a:p>
          <a:p>
            <a:endParaRPr lang="en-US" dirty="0"/>
          </a:p>
          <a:p>
            <a:r>
              <a:rPr lang="en-US" dirty="0"/>
              <a:t>John 1:31-34 </a:t>
            </a:r>
            <a:r>
              <a:rPr lang="en-US" b="1" i="0" baseline="30000" dirty="0">
                <a:solidFill>
                  <a:srgbClr val="000000"/>
                </a:solidFill>
                <a:effectLst/>
                <a:latin typeface="system-ui"/>
              </a:rPr>
              <a:t> </a:t>
            </a:r>
            <a:r>
              <a:rPr lang="en-US" b="0" i="0" dirty="0">
                <a:solidFill>
                  <a:srgbClr val="000000"/>
                </a:solidFill>
                <a:effectLst/>
                <a:latin typeface="system-ui"/>
              </a:rPr>
              <a:t>I did not recognize Him, but so that He might be manifested to Israel, I came baptizing in water.” </a:t>
            </a:r>
            <a:r>
              <a:rPr lang="en-US" b="1" i="0" baseline="30000" dirty="0">
                <a:solidFill>
                  <a:srgbClr val="000000"/>
                </a:solidFill>
                <a:effectLst/>
                <a:latin typeface="system-ui"/>
              </a:rPr>
              <a:t>32 </a:t>
            </a:r>
            <a:r>
              <a:rPr lang="en-US" b="0" i="0" dirty="0">
                <a:solidFill>
                  <a:srgbClr val="000000"/>
                </a:solidFill>
                <a:effectLst/>
                <a:latin typeface="system-ui"/>
              </a:rPr>
              <a:t>John testified saying, “I have seen the Spirit descending as a dove out of heaven, and He remained upon Him. </a:t>
            </a:r>
            <a:r>
              <a:rPr lang="en-US" b="1" i="0" baseline="30000" dirty="0">
                <a:solidFill>
                  <a:srgbClr val="000000"/>
                </a:solidFill>
                <a:effectLst/>
                <a:latin typeface="system-ui"/>
              </a:rPr>
              <a:t>33 </a:t>
            </a:r>
            <a:r>
              <a:rPr lang="en-US" b="0" i="0" dirty="0">
                <a:solidFill>
                  <a:srgbClr val="000000"/>
                </a:solidFill>
                <a:effectLst/>
                <a:latin typeface="system-ui"/>
              </a:rPr>
              <a:t>I did not recognize Him, but He who sent me to baptize in water said to me, ‘He upon whom you see the Spirit descending and remaining upon Him, this is the One who baptizes in the Holy Spirit.’ </a:t>
            </a:r>
            <a:r>
              <a:rPr lang="en-US" b="1" i="0" baseline="30000" dirty="0">
                <a:solidFill>
                  <a:srgbClr val="000000"/>
                </a:solidFill>
                <a:effectLst/>
                <a:latin typeface="system-ui"/>
              </a:rPr>
              <a:t>34 </a:t>
            </a:r>
            <a:r>
              <a:rPr lang="en-US" b="0" i="0" dirty="0">
                <a:solidFill>
                  <a:srgbClr val="000000"/>
                </a:solidFill>
                <a:effectLst/>
                <a:latin typeface="system-ui"/>
              </a:rPr>
              <a:t>I myself have seen, and have testified that this is the Son of God.”</a:t>
            </a:r>
          </a:p>
          <a:p>
            <a:endParaRPr lang="en-US" b="0" i="0" dirty="0">
              <a:solidFill>
                <a:srgbClr val="000000"/>
              </a:solidFill>
              <a:effectLst/>
              <a:latin typeface="system-ui"/>
            </a:endParaRPr>
          </a:p>
          <a:p>
            <a:r>
              <a:rPr lang="en-US" b="0" i="0" dirty="0">
                <a:solidFill>
                  <a:srgbClr val="000000"/>
                </a:solidFill>
                <a:effectLst/>
                <a:latin typeface="system-ui"/>
              </a:rPr>
              <a:t>Matthew 28:18-20 And Jesus came up and spoke to them, saying, “All authority has been given to Me in heaven and on earth. </a:t>
            </a:r>
            <a:r>
              <a:rPr lang="en-US" b="1" i="0" baseline="30000" dirty="0">
                <a:solidFill>
                  <a:srgbClr val="000000"/>
                </a:solidFill>
                <a:effectLst/>
                <a:latin typeface="system-ui"/>
              </a:rPr>
              <a:t>19 </a:t>
            </a:r>
            <a:r>
              <a:rPr lang="en-US" b="0" i="0" dirty="0">
                <a:solidFill>
                  <a:srgbClr val="000000"/>
                </a:solidFill>
                <a:effectLst/>
                <a:latin typeface="system-ui"/>
              </a:rPr>
              <a:t>Go therefore and make disciples of all the nations, baptizing them in the name of the Father and the Son and the Holy Spirit, </a:t>
            </a:r>
            <a:r>
              <a:rPr lang="en-US" b="1" i="0" baseline="30000" dirty="0">
                <a:solidFill>
                  <a:srgbClr val="000000"/>
                </a:solidFill>
                <a:effectLst/>
                <a:latin typeface="system-ui"/>
              </a:rPr>
              <a:t>20 </a:t>
            </a:r>
            <a:r>
              <a:rPr lang="en-US" b="0" i="0" dirty="0">
                <a:solidFill>
                  <a:srgbClr val="000000"/>
                </a:solidFill>
                <a:effectLst/>
                <a:latin typeface="system-ui"/>
              </a:rPr>
              <a:t>teaching them to observe all that I commanded you; and lo, I am with you always, even to the end of the age.”</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6</a:t>
            </a:fld>
            <a:endParaRPr lang="en-US" altLang="en-US"/>
          </a:p>
        </p:txBody>
      </p:sp>
      <p:sp>
        <p:nvSpPr>
          <p:cNvPr id="6" name="Footer Placeholder 5">
            <a:extLst>
              <a:ext uri="{FF2B5EF4-FFF2-40B4-BE49-F238E27FC236}">
                <a16:creationId xmlns:a16="http://schemas.microsoft.com/office/drawing/2014/main" id="{1840D28A-0D9B-4CE8-2060-BAEDA7B22A92}"/>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581297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John 14:26 </a:t>
            </a:r>
            <a:r>
              <a:rPr lang="en-US" b="0" i="0" dirty="0">
                <a:solidFill>
                  <a:srgbClr val="000000"/>
                </a:solidFill>
                <a:effectLst/>
                <a:latin typeface="system-ui"/>
              </a:rPr>
              <a:t>But the Helper, the Holy Spirit, whom the Father will send in My name, He will teach you all things, and bring to your remembrance all that I said to you. </a:t>
            </a:r>
            <a:endParaRPr lang="en-US" dirty="0"/>
          </a:p>
          <a:p>
            <a:endParaRPr lang="en-US" dirty="0"/>
          </a:p>
          <a:p>
            <a:r>
              <a:rPr lang="en-US" dirty="0"/>
              <a:t>John 16:13 </a:t>
            </a:r>
            <a:r>
              <a:rPr lang="en-US" b="0" i="0" dirty="0">
                <a:solidFill>
                  <a:srgbClr val="000000"/>
                </a:solidFill>
                <a:effectLst/>
                <a:latin typeface="system-ui"/>
              </a:rPr>
              <a:t>But when He, the Spirit of truth, comes, He will guide you into all the truth; for He will not speak on His own initiative, but whatever He hears, He will speak; and He will disclose to you what is to come. </a:t>
            </a:r>
            <a:endParaRPr lang="en-US" dirty="0"/>
          </a:p>
          <a:p>
            <a:endParaRPr lang="en-US" dirty="0"/>
          </a:p>
          <a:p>
            <a:r>
              <a:rPr lang="en-US" dirty="0"/>
              <a:t>Hebrews 1:1-4 </a:t>
            </a:r>
            <a:r>
              <a:rPr lang="en-US" b="0" i="0" dirty="0">
                <a:solidFill>
                  <a:srgbClr val="000000"/>
                </a:solidFill>
                <a:effectLst/>
                <a:latin typeface="system-ui"/>
              </a:rPr>
              <a:t>God, after He spoke long ago to the fathers in the prophets in many portions and in many ways, </a:t>
            </a:r>
            <a:r>
              <a:rPr lang="en-US" b="1" i="0" baseline="30000" dirty="0">
                <a:solidFill>
                  <a:srgbClr val="000000"/>
                </a:solidFill>
                <a:effectLst/>
                <a:latin typeface="system-ui"/>
              </a:rPr>
              <a:t>2 </a:t>
            </a:r>
            <a:r>
              <a:rPr lang="en-US" b="0" i="0" dirty="0">
                <a:solidFill>
                  <a:srgbClr val="000000"/>
                </a:solidFill>
                <a:effectLst/>
                <a:latin typeface="system-ui"/>
              </a:rPr>
              <a:t>in these last days has spoken to us in His Son, whom He appointed heir of all things, through whom also He made the world. </a:t>
            </a:r>
            <a:r>
              <a:rPr lang="en-US" b="1" i="0" baseline="30000" dirty="0">
                <a:solidFill>
                  <a:srgbClr val="000000"/>
                </a:solidFill>
                <a:effectLst/>
                <a:latin typeface="system-ui"/>
              </a:rPr>
              <a:t>3 </a:t>
            </a:r>
            <a:r>
              <a:rPr lang="en-US" b="0" i="0" dirty="0">
                <a:solidFill>
                  <a:srgbClr val="000000"/>
                </a:solidFill>
                <a:effectLst/>
                <a:latin typeface="system-ui"/>
              </a:rPr>
              <a:t>And He is the radiance of His glory and the exact representation of His nature, and upholds all things by the word of His power. When He had made purification of sins, He sat down at the right hand of the Majesty on high, </a:t>
            </a:r>
            <a:r>
              <a:rPr lang="en-US" b="1" i="0" baseline="30000" dirty="0">
                <a:solidFill>
                  <a:srgbClr val="000000"/>
                </a:solidFill>
                <a:effectLst/>
                <a:latin typeface="system-ui"/>
              </a:rPr>
              <a:t>4 </a:t>
            </a:r>
            <a:r>
              <a:rPr lang="en-US" b="0" i="0" dirty="0">
                <a:solidFill>
                  <a:srgbClr val="000000"/>
                </a:solidFill>
                <a:effectLst/>
                <a:latin typeface="system-ui"/>
              </a:rPr>
              <a:t>having become as much better than the angels, as He has inherited a more excellent name than they.</a:t>
            </a:r>
            <a:endParaRPr lang="en-US" dirty="0"/>
          </a:p>
          <a:p>
            <a:endParaRPr lang="en-US" dirty="0"/>
          </a:p>
          <a:p>
            <a:r>
              <a:rPr lang="en-US" dirty="0"/>
              <a:t>Revelation 22: 18-19 </a:t>
            </a:r>
            <a:r>
              <a:rPr lang="en-US" b="0" i="0" dirty="0">
                <a:solidFill>
                  <a:srgbClr val="000000"/>
                </a:solidFill>
                <a:effectLst/>
                <a:latin typeface="system-ui"/>
              </a:rPr>
              <a:t>I testify to everyone who hears the words of the prophecy of this book: if anyone adds to them, God will add to him the plagues which are written in this book; </a:t>
            </a:r>
            <a:r>
              <a:rPr lang="en-US" b="1" i="0" baseline="30000" dirty="0">
                <a:solidFill>
                  <a:srgbClr val="000000"/>
                </a:solidFill>
                <a:effectLst/>
                <a:latin typeface="system-ui"/>
              </a:rPr>
              <a:t>19 </a:t>
            </a:r>
            <a:r>
              <a:rPr lang="en-US" b="0" i="0" dirty="0">
                <a:solidFill>
                  <a:srgbClr val="000000"/>
                </a:solidFill>
                <a:effectLst/>
                <a:latin typeface="system-ui"/>
              </a:rPr>
              <a:t>and if anyone takes away from the words of the book of this prophecy, God will take away his part from the tree of life and from the holy city, which are written in this book.</a:t>
            </a:r>
            <a:endParaRPr lang="en-US" dirty="0"/>
          </a:p>
          <a:p>
            <a:endParaRPr lang="en-US" dirty="0"/>
          </a:p>
          <a:p>
            <a:r>
              <a:rPr lang="en-US" dirty="0"/>
              <a:t>Acts 13:6-12 </a:t>
            </a:r>
            <a:r>
              <a:rPr lang="en-US" b="0" i="0" dirty="0">
                <a:solidFill>
                  <a:srgbClr val="000000"/>
                </a:solidFill>
                <a:effectLst/>
                <a:latin typeface="system-ui"/>
              </a:rPr>
              <a:t>When they had gone through the whole island as far as Paphos, they found a magician, a Jewish false prophet whose name was Bar-Jesus, </a:t>
            </a:r>
            <a:r>
              <a:rPr lang="en-US" b="1" i="0" baseline="30000" dirty="0">
                <a:solidFill>
                  <a:srgbClr val="000000"/>
                </a:solidFill>
                <a:effectLst/>
                <a:latin typeface="system-ui"/>
              </a:rPr>
              <a:t>7 </a:t>
            </a:r>
            <a:r>
              <a:rPr lang="en-US" b="0" i="0" dirty="0">
                <a:solidFill>
                  <a:srgbClr val="000000"/>
                </a:solidFill>
                <a:effectLst/>
                <a:latin typeface="system-ui"/>
              </a:rPr>
              <a:t>who was with the proconsul, Sergius Paulus, a man of intelligence. This man summoned Barnabas and Saul and sought to hear the word of God. </a:t>
            </a:r>
            <a:r>
              <a:rPr lang="en-US" b="1" i="0" baseline="30000" dirty="0">
                <a:solidFill>
                  <a:srgbClr val="000000"/>
                </a:solidFill>
                <a:effectLst/>
                <a:latin typeface="system-ui"/>
              </a:rPr>
              <a:t>8 </a:t>
            </a:r>
            <a:r>
              <a:rPr lang="en-US" b="0" i="0" dirty="0">
                <a:solidFill>
                  <a:srgbClr val="000000"/>
                </a:solidFill>
                <a:effectLst/>
                <a:latin typeface="system-ui"/>
              </a:rPr>
              <a:t>But Elymas the magician (for so his name is translated) was opposing them, seeking to turn the proconsul away from the faith. </a:t>
            </a:r>
            <a:r>
              <a:rPr lang="en-US" b="1" i="0" baseline="30000" dirty="0">
                <a:solidFill>
                  <a:srgbClr val="000000"/>
                </a:solidFill>
                <a:effectLst/>
                <a:latin typeface="system-ui"/>
              </a:rPr>
              <a:t>9 </a:t>
            </a:r>
            <a:r>
              <a:rPr lang="en-US" b="0" i="0" dirty="0">
                <a:solidFill>
                  <a:srgbClr val="000000"/>
                </a:solidFill>
                <a:effectLst/>
                <a:latin typeface="system-ui"/>
              </a:rPr>
              <a:t>But Saul, who was also </a:t>
            </a:r>
            <a:r>
              <a:rPr lang="en-US" b="0" i="1" dirty="0">
                <a:solidFill>
                  <a:srgbClr val="000000"/>
                </a:solidFill>
                <a:effectLst/>
                <a:latin typeface="system-ui"/>
              </a:rPr>
              <a:t>known as</a:t>
            </a:r>
            <a:r>
              <a:rPr lang="en-US" b="0" i="0" dirty="0">
                <a:solidFill>
                  <a:srgbClr val="000000"/>
                </a:solidFill>
                <a:effectLst/>
                <a:latin typeface="system-ui"/>
              </a:rPr>
              <a:t> Paul, filled with the Holy Spirit, fixed his gaze on him, </a:t>
            </a:r>
            <a:r>
              <a:rPr lang="en-US" b="1" i="0" baseline="30000" dirty="0">
                <a:solidFill>
                  <a:srgbClr val="000000"/>
                </a:solidFill>
                <a:effectLst/>
                <a:latin typeface="system-ui"/>
              </a:rPr>
              <a:t>10 </a:t>
            </a:r>
            <a:r>
              <a:rPr lang="en-US" b="0" i="0" dirty="0">
                <a:solidFill>
                  <a:srgbClr val="000000"/>
                </a:solidFill>
                <a:effectLst/>
                <a:latin typeface="system-ui"/>
              </a:rPr>
              <a:t>and said, “You who are full of all deceit and fraud, you son of the devil, you enemy of all righteousness, will you not cease to make crooked the straight ways of the Lord? </a:t>
            </a:r>
            <a:r>
              <a:rPr lang="en-US" b="1" i="0" baseline="30000" dirty="0">
                <a:solidFill>
                  <a:srgbClr val="000000"/>
                </a:solidFill>
                <a:effectLst/>
                <a:latin typeface="system-ui"/>
              </a:rPr>
              <a:t>11 </a:t>
            </a:r>
            <a:r>
              <a:rPr lang="en-US" b="0" i="0" dirty="0">
                <a:solidFill>
                  <a:srgbClr val="000000"/>
                </a:solidFill>
                <a:effectLst/>
                <a:latin typeface="system-ui"/>
              </a:rPr>
              <a:t>Now, behold, the hand of the Lord is upon you, and you will be blind and not see the sun for a time.” And immediately a mist and a darkness fell upon him, and he went about seeking those who would lead him by the hand. </a:t>
            </a:r>
            <a:r>
              <a:rPr lang="en-US" b="1" i="0" baseline="30000" dirty="0">
                <a:solidFill>
                  <a:srgbClr val="000000"/>
                </a:solidFill>
                <a:effectLst/>
                <a:latin typeface="system-ui"/>
              </a:rPr>
              <a:t>12 </a:t>
            </a:r>
            <a:r>
              <a:rPr lang="en-US" b="0" i="0" dirty="0">
                <a:solidFill>
                  <a:srgbClr val="000000"/>
                </a:solidFill>
                <a:effectLst/>
                <a:latin typeface="system-ui"/>
              </a:rPr>
              <a:t>Then the proconsul believed when he saw what had happened, being amazed at the teaching of the Lord.</a:t>
            </a:r>
            <a:endParaRPr lang="en-US" dirty="0"/>
          </a:p>
          <a:p>
            <a:endParaRPr lang="en-US" dirty="0"/>
          </a:p>
          <a:p>
            <a:r>
              <a:rPr lang="en-US" dirty="0"/>
              <a:t>Acts 9:36-42 </a:t>
            </a:r>
            <a:r>
              <a:rPr lang="en-US" b="0" i="0" dirty="0">
                <a:solidFill>
                  <a:srgbClr val="000000"/>
                </a:solidFill>
                <a:effectLst/>
                <a:latin typeface="system-ui"/>
              </a:rPr>
              <a:t>Now in Joppa there was a disciple named Tabitha (which translated </a:t>
            </a:r>
            <a:r>
              <a:rPr lang="en-US" b="0" i="1" dirty="0">
                <a:solidFill>
                  <a:srgbClr val="000000"/>
                </a:solidFill>
                <a:effectLst/>
                <a:latin typeface="system-ui"/>
              </a:rPr>
              <a:t>in Greek</a:t>
            </a:r>
            <a:r>
              <a:rPr lang="en-US" b="0" i="0" dirty="0">
                <a:solidFill>
                  <a:srgbClr val="000000"/>
                </a:solidFill>
                <a:effectLst/>
                <a:latin typeface="system-ui"/>
              </a:rPr>
              <a:t> is called Dorcas); this woman was abounding with deeds of kindness and charity which she continually did. </a:t>
            </a:r>
            <a:r>
              <a:rPr lang="en-US" b="1" i="0" baseline="30000" dirty="0">
                <a:solidFill>
                  <a:srgbClr val="000000"/>
                </a:solidFill>
                <a:effectLst/>
                <a:latin typeface="system-ui"/>
              </a:rPr>
              <a:t>37 </a:t>
            </a:r>
            <a:r>
              <a:rPr lang="en-US" b="0" i="0" dirty="0">
                <a:solidFill>
                  <a:srgbClr val="000000"/>
                </a:solidFill>
                <a:effectLst/>
                <a:latin typeface="system-ui"/>
              </a:rPr>
              <a:t>And it happened at that time that she fell sick and died; and when they had washed her body, they laid it in an upper room. </a:t>
            </a:r>
            <a:r>
              <a:rPr lang="en-US" b="1" i="0" baseline="30000" dirty="0">
                <a:solidFill>
                  <a:srgbClr val="000000"/>
                </a:solidFill>
                <a:effectLst/>
                <a:latin typeface="system-ui"/>
              </a:rPr>
              <a:t>38 </a:t>
            </a:r>
            <a:r>
              <a:rPr lang="en-US" b="0" i="0" dirty="0">
                <a:solidFill>
                  <a:srgbClr val="000000"/>
                </a:solidFill>
                <a:effectLst/>
                <a:latin typeface="system-ui"/>
              </a:rPr>
              <a:t>Since Lydda was near Joppa, the disciples, having heard that Peter was there, sent two men to him, imploring him, “Do not delay in coming to us.” </a:t>
            </a:r>
            <a:r>
              <a:rPr lang="en-US" b="1" i="0" baseline="30000" dirty="0">
                <a:solidFill>
                  <a:srgbClr val="000000"/>
                </a:solidFill>
                <a:effectLst/>
                <a:latin typeface="system-ui"/>
              </a:rPr>
              <a:t>39 </a:t>
            </a:r>
            <a:r>
              <a:rPr lang="en-US" b="0" i="0" dirty="0">
                <a:solidFill>
                  <a:srgbClr val="000000"/>
                </a:solidFill>
                <a:effectLst/>
                <a:latin typeface="system-ui"/>
              </a:rPr>
              <a:t>So Peter arose and went with them. When he arrived, they brought him into the upper room; and all the widows stood beside him, weeping and showing all the tunics and garments that Dorcas used to make while she was with them. </a:t>
            </a:r>
            <a:r>
              <a:rPr lang="en-US" b="1" i="0" baseline="30000" dirty="0">
                <a:solidFill>
                  <a:srgbClr val="000000"/>
                </a:solidFill>
                <a:effectLst/>
                <a:latin typeface="system-ui"/>
              </a:rPr>
              <a:t>40 </a:t>
            </a:r>
            <a:r>
              <a:rPr lang="en-US" b="0" i="0" dirty="0">
                <a:solidFill>
                  <a:srgbClr val="000000"/>
                </a:solidFill>
                <a:effectLst/>
                <a:latin typeface="system-ui"/>
              </a:rPr>
              <a:t>But Peter sent them all out and knelt down and prayed, and turning to the body, he said, “Tabitha, arise.” And she opened her eyes, and when she saw Peter, she sat up. </a:t>
            </a:r>
            <a:r>
              <a:rPr lang="en-US" b="1" i="0" baseline="30000" dirty="0">
                <a:solidFill>
                  <a:srgbClr val="000000"/>
                </a:solidFill>
                <a:effectLst/>
                <a:latin typeface="system-ui"/>
              </a:rPr>
              <a:t>41 </a:t>
            </a:r>
            <a:r>
              <a:rPr lang="en-US" b="0" i="0" dirty="0">
                <a:solidFill>
                  <a:srgbClr val="000000"/>
                </a:solidFill>
                <a:effectLst/>
                <a:latin typeface="system-ui"/>
              </a:rPr>
              <a:t>And he gave her his hand and raised her up; and calling the saints and widows, he presented her alive. </a:t>
            </a:r>
            <a:r>
              <a:rPr lang="en-US" b="1" i="0" baseline="30000" dirty="0">
                <a:solidFill>
                  <a:srgbClr val="000000"/>
                </a:solidFill>
                <a:effectLst/>
                <a:latin typeface="system-ui"/>
              </a:rPr>
              <a:t>42 </a:t>
            </a:r>
            <a:r>
              <a:rPr lang="en-US" b="0" i="0" dirty="0">
                <a:solidFill>
                  <a:srgbClr val="000000"/>
                </a:solidFill>
                <a:effectLst/>
                <a:latin typeface="system-ui"/>
              </a:rPr>
              <a:t>It became known all over Joppa, and many believed in the Lord. </a:t>
            </a:r>
            <a:r>
              <a:rPr lang="en-US" b="1" i="0" baseline="30000" dirty="0">
                <a:solidFill>
                  <a:srgbClr val="000000"/>
                </a:solidFill>
                <a:effectLst/>
                <a:latin typeface="system-ui"/>
              </a:rPr>
              <a:t>43 </a:t>
            </a:r>
            <a:r>
              <a:rPr lang="en-US" b="0" i="0" dirty="0">
                <a:solidFill>
                  <a:srgbClr val="000000"/>
                </a:solidFill>
                <a:effectLst/>
                <a:latin typeface="system-ui"/>
              </a:rPr>
              <a:t>And Peter stayed many days in Joppa with a tanner </a:t>
            </a:r>
            <a:r>
              <a:rPr lang="en-US" b="0" i="1" dirty="0">
                <a:solidFill>
                  <a:srgbClr val="000000"/>
                </a:solidFill>
                <a:effectLst/>
                <a:latin typeface="system-ui"/>
              </a:rPr>
              <a:t>named</a:t>
            </a:r>
            <a:r>
              <a:rPr lang="en-US" b="0" i="0" dirty="0">
                <a:solidFill>
                  <a:srgbClr val="000000"/>
                </a:solidFill>
                <a:effectLst/>
                <a:latin typeface="system-ui"/>
              </a:rPr>
              <a:t> Simon.</a:t>
            </a:r>
          </a:p>
          <a:p>
            <a:endParaRPr lang="en-US" b="0" i="0" dirty="0">
              <a:solidFill>
                <a:srgbClr val="000000"/>
              </a:solidFill>
              <a:effectLst/>
              <a:latin typeface="system-ui"/>
            </a:endParaRPr>
          </a:p>
          <a:p>
            <a:r>
              <a:rPr lang="en-US" dirty="0"/>
              <a:t>Acts 2:38-39 </a:t>
            </a:r>
            <a:r>
              <a:rPr lang="en-US" b="0" i="0" dirty="0">
                <a:solidFill>
                  <a:srgbClr val="000000"/>
                </a:solidFill>
                <a:effectLst/>
                <a:latin typeface="system-ui"/>
              </a:rPr>
              <a:t>Peter </a:t>
            </a:r>
            <a:r>
              <a:rPr lang="en-US" b="0" i="1" dirty="0">
                <a:solidFill>
                  <a:srgbClr val="000000"/>
                </a:solidFill>
                <a:effectLst/>
                <a:latin typeface="system-ui"/>
              </a:rPr>
              <a:t>said</a:t>
            </a:r>
            <a:r>
              <a:rPr lang="en-US" b="0" i="0" dirty="0">
                <a:solidFill>
                  <a:srgbClr val="000000"/>
                </a:solidFill>
                <a:effectLst/>
                <a:latin typeface="system-ui"/>
              </a:rPr>
              <a:t> to them, “Repent, and each of you be baptized in the name of Jesus Christ for the forgiveness of your sins; and you will receive the gift of the Holy Spirit. </a:t>
            </a:r>
            <a:r>
              <a:rPr lang="en-US" b="1" i="0" baseline="30000" dirty="0">
                <a:solidFill>
                  <a:srgbClr val="000000"/>
                </a:solidFill>
                <a:effectLst/>
                <a:latin typeface="system-ui"/>
              </a:rPr>
              <a:t>39 </a:t>
            </a:r>
            <a:r>
              <a:rPr lang="en-US" b="0" i="0" dirty="0">
                <a:solidFill>
                  <a:srgbClr val="000000"/>
                </a:solidFill>
                <a:effectLst/>
                <a:latin typeface="system-ui"/>
              </a:rPr>
              <a:t>For the promise is for you and your children and for all who are far off, as many as the Lord our God will call to Himself.”</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7</a:t>
            </a:fld>
            <a:endParaRPr lang="en-US" altLang="en-US"/>
          </a:p>
        </p:txBody>
      </p:sp>
      <p:sp>
        <p:nvSpPr>
          <p:cNvPr id="6" name="Footer Placeholder 5">
            <a:extLst>
              <a:ext uri="{FF2B5EF4-FFF2-40B4-BE49-F238E27FC236}">
                <a16:creationId xmlns:a16="http://schemas.microsoft.com/office/drawing/2014/main" id="{52413EC2-3B13-AE11-4A67-C33B1C26B7DB}"/>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85633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a:buNone/>
            </a:pPr>
            <a:r>
              <a:rPr lang="en-US" dirty="0"/>
              <a:t>Acts 8:27-40 </a:t>
            </a:r>
            <a:r>
              <a:rPr lang="en-US" b="0" i="0" dirty="0">
                <a:solidFill>
                  <a:srgbClr val="000000"/>
                </a:solidFill>
                <a:effectLst/>
                <a:latin typeface="system-ui"/>
              </a:rPr>
              <a:t>So he got up and went; and there was an Ethiopian eunuch, a court official of Candace, queen of the Ethiopians, who was in charge of all her treasure; and he had come to Jerusalem to worship, </a:t>
            </a:r>
            <a:r>
              <a:rPr lang="en-US" b="1" i="0" baseline="30000" dirty="0">
                <a:solidFill>
                  <a:srgbClr val="000000"/>
                </a:solidFill>
                <a:effectLst/>
                <a:latin typeface="system-ui"/>
              </a:rPr>
              <a:t>28 </a:t>
            </a:r>
            <a:r>
              <a:rPr lang="en-US" b="0" i="0" dirty="0">
                <a:solidFill>
                  <a:srgbClr val="000000"/>
                </a:solidFill>
                <a:effectLst/>
                <a:latin typeface="system-ui"/>
              </a:rPr>
              <a:t>and he was returning and sitting in his chariot, and was reading the prophet Isaiah. </a:t>
            </a:r>
            <a:r>
              <a:rPr lang="en-US" b="1" i="0" baseline="30000" dirty="0">
                <a:solidFill>
                  <a:srgbClr val="000000"/>
                </a:solidFill>
                <a:effectLst/>
                <a:latin typeface="system-ui"/>
              </a:rPr>
              <a:t>29 </a:t>
            </a:r>
            <a:r>
              <a:rPr lang="en-US" b="0" i="0" dirty="0">
                <a:solidFill>
                  <a:srgbClr val="000000"/>
                </a:solidFill>
                <a:effectLst/>
                <a:latin typeface="system-ui"/>
              </a:rPr>
              <a:t>Then the Spirit said to Philip, “Go up and join this chariot.” </a:t>
            </a:r>
            <a:r>
              <a:rPr lang="en-US" b="1" i="0" baseline="30000" dirty="0">
                <a:solidFill>
                  <a:srgbClr val="000000"/>
                </a:solidFill>
                <a:effectLst/>
                <a:latin typeface="system-ui"/>
              </a:rPr>
              <a:t>30 </a:t>
            </a:r>
            <a:r>
              <a:rPr lang="en-US" b="0" i="0" dirty="0">
                <a:solidFill>
                  <a:srgbClr val="000000"/>
                </a:solidFill>
                <a:effectLst/>
                <a:latin typeface="system-ui"/>
              </a:rPr>
              <a:t>Philip ran up and heard him reading Isaiah the prophet, and said, “Do you understand what you are reading?” </a:t>
            </a:r>
            <a:r>
              <a:rPr lang="en-US" b="1" i="0" baseline="30000" dirty="0">
                <a:solidFill>
                  <a:srgbClr val="000000"/>
                </a:solidFill>
                <a:effectLst/>
                <a:latin typeface="system-ui"/>
              </a:rPr>
              <a:t>31 </a:t>
            </a:r>
            <a:r>
              <a:rPr lang="en-US" b="0" i="0" dirty="0">
                <a:solidFill>
                  <a:srgbClr val="000000"/>
                </a:solidFill>
                <a:effectLst/>
                <a:latin typeface="system-ui"/>
              </a:rPr>
              <a:t>And he said, “Well, how could I, unless someone guides me?” And he invited Philip to come up and sit with him. </a:t>
            </a:r>
            <a:r>
              <a:rPr lang="en-US" b="1" i="0" baseline="30000" dirty="0">
                <a:solidFill>
                  <a:srgbClr val="000000"/>
                </a:solidFill>
                <a:effectLst/>
                <a:latin typeface="system-ui"/>
              </a:rPr>
              <a:t>32 </a:t>
            </a:r>
            <a:r>
              <a:rPr lang="en-US" b="0" i="0" dirty="0">
                <a:solidFill>
                  <a:srgbClr val="000000"/>
                </a:solidFill>
                <a:effectLst/>
                <a:latin typeface="system-ui"/>
              </a:rPr>
              <a:t>Now the passage of Scripture which he was reading was this: “</a:t>
            </a:r>
            <a:r>
              <a:rPr lang="en-US" b="0" i="0" cap="small" dirty="0">
                <a:solidFill>
                  <a:srgbClr val="000000"/>
                </a:solidFill>
                <a:effectLst/>
                <a:latin typeface="system-ui"/>
              </a:rPr>
              <a:t>He was led as a sheep to slaughter</a:t>
            </a:r>
            <a:r>
              <a:rPr lang="en-US" b="0" i="0" dirty="0">
                <a:solidFill>
                  <a:srgbClr val="000000"/>
                </a:solidFill>
                <a:effectLst/>
                <a:latin typeface="system-ui"/>
              </a:rPr>
              <a:t>; </a:t>
            </a:r>
            <a:r>
              <a:rPr lang="en-US" b="0" i="0" cap="small" dirty="0">
                <a:solidFill>
                  <a:srgbClr val="000000"/>
                </a:solidFill>
                <a:effectLst/>
                <a:latin typeface="system-ui"/>
              </a:rPr>
              <a:t>And as a lamb before its shearer is silent</a:t>
            </a:r>
            <a:r>
              <a:rPr lang="en-US" b="0" i="0" dirty="0">
                <a:solidFill>
                  <a:srgbClr val="000000"/>
                </a:solidFill>
                <a:effectLst/>
                <a:latin typeface="system-ui"/>
              </a:rPr>
              <a:t>, </a:t>
            </a:r>
            <a:r>
              <a:rPr lang="en-US" b="0" i="0" cap="small" dirty="0">
                <a:solidFill>
                  <a:srgbClr val="000000"/>
                </a:solidFill>
                <a:effectLst/>
                <a:latin typeface="system-ui"/>
              </a:rPr>
              <a:t>So He does not open His mouth</a:t>
            </a:r>
            <a:r>
              <a:rPr lang="en-US" b="0" i="0" dirty="0">
                <a:solidFill>
                  <a:srgbClr val="000000"/>
                </a:solidFill>
                <a:effectLst/>
                <a:latin typeface="system-ui"/>
              </a:rPr>
              <a:t>. </a:t>
            </a:r>
            <a:r>
              <a:rPr lang="en-US" b="1" i="0" baseline="30000" dirty="0">
                <a:solidFill>
                  <a:srgbClr val="000000"/>
                </a:solidFill>
                <a:effectLst/>
                <a:latin typeface="system-ui"/>
              </a:rPr>
              <a:t>33 </a:t>
            </a:r>
            <a:r>
              <a:rPr lang="en-US" b="0" i="0" dirty="0">
                <a:solidFill>
                  <a:srgbClr val="000000"/>
                </a:solidFill>
                <a:effectLst/>
                <a:latin typeface="system-ui"/>
              </a:rPr>
              <a:t>“</a:t>
            </a:r>
            <a:r>
              <a:rPr lang="en-US" b="0" i="0" cap="small" dirty="0">
                <a:solidFill>
                  <a:srgbClr val="000000"/>
                </a:solidFill>
                <a:effectLst/>
                <a:latin typeface="system-ui"/>
              </a:rPr>
              <a:t>In humiliation His judgment was taken away</a:t>
            </a:r>
            <a:r>
              <a:rPr lang="en-US" b="0" i="0" dirty="0">
                <a:solidFill>
                  <a:srgbClr val="000000"/>
                </a:solidFill>
                <a:effectLst/>
                <a:latin typeface="system-ui"/>
              </a:rPr>
              <a:t>; </a:t>
            </a:r>
            <a:r>
              <a:rPr lang="en-US" b="0" i="0" cap="small" dirty="0">
                <a:solidFill>
                  <a:srgbClr val="000000"/>
                </a:solidFill>
                <a:effectLst/>
                <a:latin typeface="system-ui"/>
              </a:rPr>
              <a:t>Who will</a:t>
            </a:r>
            <a:r>
              <a:rPr lang="en-US" b="0" i="0" dirty="0">
                <a:solidFill>
                  <a:srgbClr val="000000"/>
                </a:solidFill>
                <a:effectLst/>
                <a:latin typeface="system-ui"/>
              </a:rPr>
              <a:t> </a:t>
            </a:r>
            <a:r>
              <a:rPr lang="en-US" b="0" i="0" cap="small" dirty="0">
                <a:solidFill>
                  <a:srgbClr val="000000"/>
                </a:solidFill>
                <a:effectLst/>
                <a:latin typeface="system-ui"/>
              </a:rPr>
              <a:t>relate His</a:t>
            </a:r>
            <a:r>
              <a:rPr lang="en-US" b="0" i="0" dirty="0">
                <a:solidFill>
                  <a:srgbClr val="000000"/>
                </a:solidFill>
                <a:effectLst/>
                <a:latin typeface="system-ui"/>
              </a:rPr>
              <a:t> </a:t>
            </a:r>
            <a:r>
              <a:rPr lang="en-US" b="0" i="0" cap="small" dirty="0">
                <a:solidFill>
                  <a:srgbClr val="000000"/>
                </a:solidFill>
                <a:effectLst/>
                <a:latin typeface="system-ui"/>
              </a:rPr>
              <a:t>generation</a:t>
            </a:r>
            <a:r>
              <a:rPr lang="en-US" b="0" i="0" dirty="0">
                <a:solidFill>
                  <a:srgbClr val="000000"/>
                </a:solidFill>
                <a:effectLst/>
                <a:latin typeface="system-ui"/>
              </a:rPr>
              <a:t>? </a:t>
            </a:r>
            <a:r>
              <a:rPr lang="en-US" b="0" i="0" cap="small" dirty="0">
                <a:solidFill>
                  <a:srgbClr val="000000"/>
                </a:solidFill>
                <a:effectLst/>
                <a:latin typeface="system-ui"/>
              </a:rPr>
              <a:t>For His life is removed from the earth</a:t>
            </a:r>
            <a:r>
              <a:rPr lang="en-US" b="0" i="0" dirty="0">
                <a:solidFill>
                  <a:srgbClr val="000000"/>
                </a:solidFill>
                <a:effectLst/>
                <a:latin typeface="system-ui"/>
              </a:rPr>
              <a:t>.” </a:t>
            </a:r>
            <a:r>
              <a:rPr lang="en-US" b="1" i="0" baseline="30000" dirty="0">
                <a:solidFill>
                  <a:srgbClr val="000000"/>
                </a:solidFill>
                <a:effectLst/>
                <a:latin typeface="system-ui"/>
              </a:rPr>
              <a:t>34 </a:t>
            </a:r>
            <a:r>
              <a:rPr lang="en-US" b="0" i="0" dirty="0">
                <a:solidFill>
                  <a:srgbClr val="000000"/>
                </a:solidFill>
                <a:effectLst/>
                <a:latin typeface="system-ui"/>
              </a:rPr>
              <a:t>The eunuch answered Philip and said, “Please </a:t>
            </a:r>
            <a:r>
              <a:rPr lang="en-US" b="0" i="1" dirty="0">
                <a:solidFill>
                  <a:srgbClr val="000000"/>
                </a:solidFill>
                <a:effectLst/>
                <a:latin typeface="system-ui"/>
              </a:rPr>
              <a:t>tell me</a:t>
            </a:r>
            <a:r>
              <a:rPr lang="en-US" b="0" i="0" dirty="0">
                <a:solidFill>
                  <a:srgbClr val="000000"/>
                </a:solidFill>
                <a:effectLst/>
                <a:latin typeface="system-ui"/>
              </a:rPr>
              <a:t>, of whom does the prophet say this? Of himself or of someone else?” </a:t>
            </a:r>
            <a:r>
              <a:rPr lang="en-US" b="1" i="0" baseline="30000" dirty="0">
                <a:solidFill>
                  <a:srgbClr val="000000"/>
                </a:solidFill>
                <a:effectLst/>
                <a:latin typeface="system-ui"/>
              </a:rPr>
              <a:t>35 </a:t>
            </a:r>
            <a:r>
              <a:rPr lang="en-US" b="0" i="0" dirty="0">
                <a:solidFill>
                  <a:srgbClr val="000000"/>
                </a:solidFill>
                <a:effectLst/>
                <a:latin typeface="system-ui"/>
              </a:rPr>
              <a:t>Then Philip opened his mouth, and beginning from this Scripture he preached Jesus to him. </a:t>
            </a:r>
            <a:r>
              <a:rPr lang="en-US" b="1" i="0" baseline="30000" dirty="0">
                <a:solidFill>
                  <a:srgbClr val="000000"/>
                </a:solidFill>
                <a:effectLst/>
                <a:latin typeface="system-ui"/>
              </a:rPr>
              <a:t>36 </a:t>
            </a:r>
            <a:r>
              <a:rPr lang="en-US" b="0" i="0" dirty="0">
                <a:solidFill>
                  <a:srgbClr val="000000"/>
                </a:solidFill>
                <a:effectLst/>
                <a:latin typeface="system-ui"/>
              </a:rPr>
              <a:t>As they went along the road they came to some water; and the eunuch *said, “Look! Water! What prevents me from being baptized?” </a:t>
            </a:r>
            <a:r>
              <a:rPr lang="en-US" b="1" i="0" baseline="30000" dirty="0">
                <a:solidFill>
                  <a:srgbClr val="000000"/>
                </a:solidFill>
                <a:effectLst/>
                <a:latin typeface="system-ui"/>
              </a:rPr>
              <a:t>37 </a:t>
            </a:r>
            <a:r>
              <a:rPr lang="en-US" b="0" i="0" dirty="0">
                <a:solidFill>
                  <a:srgbClr val="000000"/>
                </a:solidFill>
                <a:effectLst/>
                <a:latin typeface="system-ui"/>
              </a:rPr>
              <a:t>[And Philip said, “If you believe with all your heart, you may.” And he answered and said, “I believe that Jesus Christ is the Son of God.”] </a:t>
            </a:r>
            <a:r>
              <a:rPr lang="en-US" b="1" i="0" baseline="30000" dirty="0">
                <a:solidFill>
                  <a:srgbClr val="000000"/>
                </a:solidFill>
                <a:effectLst/>
                <a:latin typeface="system-ui"/>
              </a:rPr>
              <a:t>38 </a:t>
            </a:r>
            <a:r>
              <a:rPr lang="en-US" b="0" i="0" dirty="0">
                <a:solidFill>
                  <a:srgbClr val="000000"/>
                </a:solidFill>
                <a:effectLst/>
                <a:latin typeface="system-ui"/>
              </a:rPr>
              <a:t>And he ordered the chariot to stop; and they both went down into the water, Philip as well as the eunuch, and he baptized him. </a:t>
            </a:r>
            <a:r>
              <a:rPr lang="en-US" b="1" i="0" baseline="30000" dirty="0">
                <a:solidFill>
                  <a:srgbClr val="000000"/>
                </a:solidFill>
                <a:effectLst/>
                <a:latin typeface="system-ui"/>
              </a:rPr>
              <a:t>39 </a:t>
            </a:r>
            <a:r>
              <a:rPr lang="en-US" b="0" i="0" dirty="0">
                <a:solidFill>
                  <a:srgbClr val="000000"/>
                </a:solidFill>
                <a:effectLst/>
                <a:latin typeface="system-ui"/>
              </a:rPr>
              <a:t>When they came up out of the water, the Spirit of the Lord snatched Philip away; and the eunuch no longer saw him, but went on his way rejoicing. </a:t>
            </a:r>
            <a:r>
              <a:rPr lang="en-US" b="1" i="0" baseline="30000" dirty="0">
                <a:solidFill>
                  <a:srgbClr val="000000"/>
                </a:solidFill>
                <a:effectLst/>
                <a:latin typeface="system-ui"/>
              </a:rPr>
              <a:t>40 </a:t>
            </a:r>
            <a:r>
              <a:rPr lang="en-US" b="0" i="0" dirty="0">
                <a:solidFill>
                  <a:srgbClr val="000000"/>
                </a:solidFill>
                <a:effectLst/>
                <a:latin typeface="system-ui"/>
              </a:rPr>
              <a:t>But Philip found himself at Azotus, and as he passed through he kept preaching the gospel to all the cities until he came to Caesarea.</a:t>
            </a:r>
          </a:p>
          <a:p>
            <a:pPr algn="l">
              <a:buNone/>
            </a:pPr>
            <a:endParaRPr lang="en-US" b="0" i="0" dirty="0">
              <a:solidFill>
                <a:srgbClr val="000000"/>
              </a:solidFill>
              <a:effectLst/>
              <a:latin typeface="system-ui"/>
            </a:endParaRPr>
          </a:p>
          <a:p>
            <a:pPr algn="l">
              <a:buNone/>
            </a:pPr>
            <a:r>
              <a:rPr lang="en-US" b="0" i="0" dirty="0">
                <a:solidFill>
                  <a:srgbClr val="000000"/>
                </a:solidFill>
                <a:effectLst/>
                <a:latin typeface="system-ui"/>
              </a:rPr>
              <a:t>Colossians 2:14-17 having canceled out the certificate of debt consisting of decrees against us, which was hostile to us; and He has taken it out of the way, having nailed it to the cross. </a:t>
            </a:r>
            <a:r>
              <a:rPr lang="en-US" b="1" i="0" baseline="30000" dirty="0">
                <a:solidFill>
                  <a:srgbClr val="000000"/>
                </a:solidFill>
                <a:effectLst/>
                <a:latin typeface="system-ui"/>
              </a:rPr>
              <a:t>15 </a:t>
            </a:r>
            <a:r>
              <a:rPr lang="en-US" b="0" i="0" dirty="0">
                <a:solidFill>
                  <a:srgbClr val="000000"/>
                </a:solidFill>
                <a:effectLst/>
                <a:latin typeface="system-ui"/>
              </a:rPr>
              <a:t>When He had disarmed the rulers and authorities, He made a public display of them, having triumphed over them through Him. </a:t>
            </a:r>
            <a:r>
              <a:rPr lang="en-US" b="1" i="0" baseline="30000" dirty="0">
                <a:solidFill>
                  <a:srgbClr val="000000"/>
                </a:solidFill>
                <a:effectLst/>
                <a:latin typeface="system-ui"/>
              </a:rPr>
              <a:t>16 </a:t>
            </a:r>
            <a:r>
              <a:rPr lang="en-US" b="0" i="0" dirty="0">
                <a:solidFill>
                  <a:srgbClr val="000000"/>
                </a:solidFill>
                <a:effectLst/>
                <a:latin typeface="system-ui"/>
              </a:rPr>
              <a:t>Therefore no one is to act as your judge in regard to food or drink or in respect to a festival or a new moon or a Sabbath day— </a:t>
            </a:r>
            <a:r>
              <a:rPr lang="en-US" b="1" i="0" baseline="30000" dirty="0">
                <a:solidFill>
                  <a:srgbClr val="000000"/>
                </a:solidFill>
                <a:effectLst/>
                <a:latin typeface="system-ui"/>
              </a:rPr>
              <a:t>17 </a:t>
            </a:r>
            <a:r>
              <a:rPr lang="en-US" b="0" i="0" dirty="0">
                <a:solidFill>
                  <a:srgbClr val="000000"/>
                </a:solidFill>
                <a:effectLst/>
                <a:latin typeface="system-ui"/>
              </a:rPr>
              <a:t>things which are a </a:t>
            </a:r>
            <a:r>
              <a:rPr lang="en-US" b="0" i="1" dirty="0">
                <a:solidFill>
                  <a:srgbClr val="000000"/>
                </a:solidFill>
                <a:effectLst/>
                <a:latin typeface="system-ui"/>
              </a:rPr>
              <a:t>mere</a:t>
            </a:r>
            <a:r>
              <a:rPr lang="en-US" b="0" i="0" dirty="0">
                <a:solidFill>
                  <a:srgbClr val="000000"/>
                </a:solidFill>
                <a:effectLst/>
                <a:latin typeface="system-ui"/>
              </a:rPr>
              <a:t> shadow of what is to come; but the substance belongs to Christ. </a:t>
            </a:r>
          </a:p>
          <a:p>
            <a:pPr algn="l">
              <a:buNone/>
            </a:pPr>
            <a:endParaRPr lang="en-US" b="0" i="0" dirty="0">
              <a:solidFill>
                <a:srgbClr val="000000"/>
              </a:solidFill>
              <a:effectLst/>
              <a:latin typeface="system-ui"/>
            </a:endParaRPr>
          </a:p>
          <a:p>
            <a:pPr algn="l">
              <a:buNone/>
            </a:pPr>
            <a:r>
              <a:rPr lang="en-US" b="0" i="0" dirty="0">
                <a:solidFill>
                  <a:srgbClr val="000000"/>
                </a:solidFill>
                <a:effectLst/>
                <a:latin typeface="system-ui"/>
              </a:rPr>
              <a:t>Deuteronomy 5:1-3 Then Moses summoned all Israel and said to them: “Hear, O Israel, the statutes and the ordinances which I am speaking today in your hearing, that you may learn them and observe them carefully. </a:t>
            </a:r>
            <a:r>
              <a:rPr lang="en-US" b="1" i="0" baseline="30000" dirty="0">
                <a:solidFill>
                  <a:srgbClr val="000000"/>
                </a:solidFill>
                <a:effectLst/>
                <a:latin typeface="system-ui"/>
              </a:rPr>
              <a:t>2 </a:t>
            </a: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our God made a covenant with us at Horeb. </a:t>
            </a:r>
            <a:r>
              <a:rPr lang="en-US" b="1" i="0" baseline="30000" dirty="0">
                <a:solidFill>
                  <a:srgbClr val="000000"/>
                </a:solidFill>
                <a:effectLst/>
                <a:latin typeface="system-ui"/>
              </a:rPr>
              <a:t>3 </a:t>
            </a: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did not make this covenant with our fathers, but with us, </a:t>
            </a:r>
            <a:r>
              <a:rPr lang="en-US" b="0" i="1" dirty="0">
                <a:solidFill>
                  <a:srgbClr val="000000"/>
                </a:solidFill>
                <a:effectLst/>
                <a:latin typeface="system-ui"/>
              </a:rPr>
              <a:t>with</a:t>
            </a:r>
            <a:r>
              <a:rPr lang="en-US" b="0" i="0" dirty="0">
                <a:solidFill>
                  <a:srgbClr val="000000"/>
                </a:solidFill>
                <a:effectLst/>
                <a:latin typeface="system-ui"/>
              </a:rPr>
              <a:t> all those of us alive here today.</a:t>
            </a:r>
          </a:p>
          <a:p>
            <a:pPr algn="l">
              <a:buNone/>
            </a:pPr>
            <a:endParaRPr lang="en-US" b="0" i="0" dirty="0">
              <a:solidFill>
                <a:srgbClr val="000000"/>
              </a:solidFill>
              <a:effectLst/>
              <a:latin typeface="system-ui"/>
            </a:endParaRPr>
          </a:p>
          <a:p>
            <a:pPr algn="l">
              <a:buNone/>
            </a:pPr>
            <a:r>
              <a:rPr lang="en-US" b="0" i="0" dirty="0">
                <a:solidFill>
                  <a:srgbClr val="000000"/>
                </a:solidFill>
                <a:effectLst/>
                <a:latin typeface="system-ui"/>
              </a:rPr>
              <a:t>2 Timothy 2:1-2 You therefore, my son, be strong in the grace that is in Christ Jesus. </a:t>
            </a:r>
            <a:r>
              <a:rPr lang="en-US" b="1" i="0" baseline="30000" dirty="0">
                <a:solidFill>
                  <a:srgbClr val="000000"/>
                </a:solidFill>
                <a:effectLst/>
                <a:latin typeface="system-ui"/>
              </a:rPr>
              <a:t>2 </a:t>
            </a:r>
            <a:r>
              <a:rPr lang="en-US" b="0" i="0" dirty="0">
                <a:solidFill>
                  <a:srgbClr val="000000"/>
                </a:solidFill>
                <a:effectLst/>
                <a:latin typeface="system-ui"/>
              </a:rPr>
              <a:t>The things which you have heard from me in the presence of many witnesses, entrust these to faithful men who will be able to teach others also. </a:t>
            </a:r>
          </a:p>
          <a:p>
            <a:pPr algn="l">
              <a:buNone/>
            </a:pPr>
            <a:endParaRPr lang="en-US" b="0" i="0" dirty="0">
              <a:solidFill>
                <a:srgbClr val="000000"/>
              </a:solidFill>
              <a:effectLst/>
              <a:latin typeface="system-ui"/>
            </a:endParaRPr>
          </a:p>
          <a:p>
            <a:pPr algn="l">
              <a:buNone/>
            </a:pPr>
            <a:endParaRPr lang="en-US" b="0" i="0" dirty="0">
              <a:solidFill>
                <a:srgbClr val="000000"/>
              </a:solidFill>
              <a:effectLst/>
              <a:latin typeface="system-ui"/>
            </a:endParaRPr>
          </a:p>
          <a:p>
            <a:r>
              <a:rPr lang="en-US" dirty="0"/>
              <a:t> </a:t>
            </a:r>
          </a:p>
          <a:p>
            <a:endParaRPr lang="en-US" dirty="0"/>
          </a:p>
          <a:p>
            <a:r>
              <a:rPr lang="en-US" dirty="0"/>
              <a:t>Acts</a:t>
            </a:r>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8</a:t>
            </a:fld>
            <a:endParaRPr lang="en-US" altLang="en-US"/>
          </a:p>
        </p:txBody>
      </p:sp>
      <p:sp>
        <p:nvSpPr>
          <p:cNvPr id="6" name="Footer Placeholder 5">
            <a:extLst>
              <a:ext uri="{FF2B5EF4-FFF2-40B4-BE49-F238E27FC236}">
                <a16:creationId xmlns:a16="http://schemas.microsoft.com/office/drawing/2014/main" id="{80660AED-E4E1-02D1-6309-F95068A78F5E}"/>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135756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Hebrews 5:4 </a:t>
            </a:r>
            <a:r>
              <a:rPr lang="en-US" b="0" i="0" dirty="0">
                <a:solidFill>
                  <a:srgbClr val="000000"/>
                </a:solidFill>
                <a:effectLst/>
                <a:latin typeface="system-ui"/>
              </a:rPr>
              <a:t>And no one takes the honor to himself, but </a:t>
            </a:r>
            <a:r>
              <a:rPr lang="en-US" b="0" i="1" dirty="0">
                <a:solidFill>
                  <a:srgbClr val="000000"/>
                </a:solidFill>
                <a:effectLst/>
                <a:latin typeface="system-ui"/>
              </a:rPr>
              <a:t>receives it</a:t>
            </a:r>
            <a:r>
              <a:rPr lang="en-US" b="0" i="0" dirty="0">
                <a:solidFill>
                  <a:srgbClr val="000000"/>
                </a:solidFill>
                <a:effectLst/>
                <a:latin typeface="system-ui"/>
              </a:rPr>
              <a:t> when he is called by God, even as Aaron was.</a:t>
            </a:r>
            <a:endParaRPr lang="en-US" dirty="0"/>
          </a:p>
          <a:p>
            <a:endParaRPr lang="en-US" dirty="0"/>
          </a:p>
          <a:p>
            <a:r>
              <a:rPr lang="en-US" dirty="0"/>
              <a:t>Acts 2:21 </a:t>
            </a:r>
            <a:r>
              <a:rPr lang="en-US" b="0" i="0" dirty="0">
                <a:solidFill>
                  <a:srgbClr val="000000"/>
                </a:solidFill>
                <a:effectLst/>
                <a:latin typeface="system-ui"/>
              </a:rPr>
              <a:t>‘</a:t>
            </a:r>
            <a:r>
              <a:rPr lang="en-US" b="0" i="0" cap="small" dirty="0">
                <a:solidFill>
                  <a:srgbClr val="000000"/>
                </a:solidFill>
                <a:effectLst/>
                <a:latin typeface="system-ui"/>
              </a:rPr>
              <a:t>And it shall be that</a:t>
            </a:r>
            <a:r>
              <a:rPr lang="en-US" b="0" i="0" dirty="0">
                <a:solidFill>
                  <a:srgbClr val="000000"/>
                </a:solidFill>
                <a:effectLst/>
                <a:latin typeface="system-ui"/>
              </a:rPr>
              <a:t> </a:t>
            </a:r>
            <a:r>
              <a:rPr lang="en-US" b="0" i="0" cap="small" dirty="0">
                <a:solidFill>
                  <a:srgbClr val="000000"/>
                </a:solidFill>
                <a:effectLst/>
                <a:latin typeface="system-ui"/>
              </a:rPr>
              <a:t>everyone who calls on the name of the Lord will be saved</a:t>
            </a:r>
            <a:r>
              <a:rPr lang="en-US" b="0" i="0" dirty="0">
                <a:solidFill>
                  <a:srgbClr val="000000"/>
                </a:solidFill>
                <a:effectLst/>
                <a:latin typeface="system-ui"/>
              </a:rPr>
              <a:t>.’</a:t>
            </a:r>
            <a:endParaRPr lang="en-US" dirty="0"/>
          </a:p>
          <a:p>
            <a:endParaRPr lang="en-US" dirty="0"/>
          </a:p>
          <a:p>
            <a:pPr algn="l">
              <a:buNone/>
            </a:pPr>
            <a:r>
              <a:rPr lang="en-US" dirty="0"/>
              <a:t>Romans 10:1-17 </a:t>
            </a:r>
            <a:r>
              <a:rPr lang="en-US" b="0" i="0" dirty="0">
                <a:solidFill>
                  <a:srgbClr val="000000"/>
                </a:solidFill>
                <a:effectLst/>
                <a:latin typeface="system-ui"/>
              </a:rPr>
              <a:t>Brethren, my heart’s desire and my prayer to God for them is for </a:t>
            </a:r>
            <a:r>
              <a:rPr lang="en-US" b="0" i="1" dirty="0">
                <a:solidFill>
                  <a:srgbClr val="000000"/>
                </a:solidFill>
                <a:effectLst/>
                <a:latin typeface="system-ui"/>
              </a:rPr>
              <a:t>their</a:t>
            </a:r>
            <a:r>
              <a:rPr lang="en-US" b="0" i="0" dirty="0">
                <a:solidFill>
                  <a:srgbClr val="000000"/>
                </a:solidFill>
                <a:effectLst/>
                <a:latin typeface="system-ui"/>
              </a:rPr>
              <a:t> salvation. </a:t>
            </a:r>
            <a:r>
              <a:rPr lang="en-US" b="1" i="0" baseline="30000" dirty="0">
                <a:solidFill>
                  <a:srgbClr val="000000"/>
                </a:solidFill>
                <a:effectLst/>
                <a:latin typeface="system-ui"/>
              </a:rPr>
              <a:t>2 </a:t>
            </a:r>
            <a:r>
              <a:rPr lang="en-US" b="0" i="0" dirty="0">
                <a:solidFill>
                  <a:srgbClr val="000000"/>
                </a:solidFill>
                <a:effectLst/>
                <a:latin typeface="system-ui"/>
              </a:rPr>
              <a:t>For I testify about them that they have a zeal for God, but not in accordance with knowledge. </a:t>
            </a:r>
            <a:r>
              <a:rPr lang="en-US" b="1" i="0" baseline="30000" dirty="0">
                <a:solidFill>
                  <a:srgbClr val="000000"/>
                </a:solidFill>
                <a:effectLst/>
                <a:latin typeface="system-ui"/>
              </a:rPr>
              <a:t>3 </a:t>
            </a:r>
            <a:r>
              <a:rPr lang="en-US" b="0" i="0" dirty="0">
                <a:solidFill>
                  <a:srgbClr val="000000"/>
                </a:solidFill>
                <a:effectLst/>
                <a:latin typeface="system-ui"/>
              </a:rPr>
              <a:t>For not knowing about God’s righteousness and seeking to establish their own, they did not subject themselves to the righteousness of God. </a:t>
            </a:r>
            <a:r>
              <a:rPr lang="en-US" b="1" i="0" baseline="30000" dirty="0">
                <a:solidFill>
                  <a:srgbClr val="000000"/>
                </a:solidFill>
                <a:effectLst/>
                <a:latin typeface="system-ui"/>
              </a:rPr>
              <a:t>4 </a:t>
            </a:r>
            <a:r>
              <a:rPr lang="en-US" b="0" i="0" dirty="0">
                <a:solidFill>
                  <a:srgbClr val="000000"/>
                </a:solidFill>
                <a:effectLst/>
                <a:latin typeface="system-ui"/>
              </a:rPr>
              <a:t>For Christ is the end of the law for righteousness to everyone who believes. </a:t>
            </a:r>
            <a:r>
              <a:rPr lang="en-US" b="1" i="0" baseline="30000" dirty="0">
                <a:solidFill>
                  <a:srgbClr val="000000"/>
                </a:solidFill>
                <a:effectLst/>
                <a:latin typeface="system-ui"/>
              </a:rPr>
              <a:t>5 </a:t>
            </a:r>
            <a:r>
              <a:rPr lang="en-US" b="0" i="0" dirty="0">
                <a:solidFill>
                  <a:srgbClr val="000000"/>
                </a:solidFill>
                <a:effectLst/>
                <a:latin typeface="system-ui"/>
              </a:rPr>
              <a:t>For Moses writes that the man who practices the righteousness which is based on law shall live by that righteousness. </a:t>
            </a:r>
            <a:r>
              <a:rPr lang="en-US" b="1" i="0" baseline="30000" dirty="0">
                <a:solidFill>
                  <a:srgbClr val="000000"/>
                </a:solidFill>
                <a:effectLst/>
                <a:latin typeface="system-ui"/>
              </a:rPr>
              <a:t>6 </a:t>
            </a:r>
            <a:r>
              <a:rPr lang="en-US" b="0" i="0" dirty="0">
                <a:solidFill>
                  <a:srgbClr val="000000"/>
                </a:solidFill>
                <a:effectLst/>
                <a:latin typeface="system-ui"/>
              </a:rPr>
              <a:t>But the righteousness based on faith speaks as follows: “</a:t>
            </a:r>
            <a:r>
              <a:rPr lang="en-US" b="0" i="0" cap="small" dirty="0">
                <a:solidFill>
                  <a:srgbClr val="000000"/>
                </a:solidFill>
                <a:effectLst/>
                <a:latin typeface="system-ui"/>
              </a:rPr>
              <a:t>Do not say in your heart, ‘Who will ascend into heaven</a:t>
            </a:r>
            <a:r>
              <a:rPr lang="en-US" b="0" i="0" dirty="0">
                <a:solidFill>
                  <a:srgbClr val="000000"/>
                </a:solidFill>
                <a:effectLst/>
                <a:latin typeface="system-ui"/>
              </a:rPr>
              <a:t>?’ (that is, to bring Christ down), </a:t>
            </a:r>
            <a:r>
              <a:rPr lang="en-US" b="1" i="0" baseline="30000" dirty="0">
                <a:solidFill>
                  <a:srgbClr val="000000"/>
                </a:solidFill>
                <a:effectLst/>
                <a:latin typeface="system-ui"/>
              </a:rPr>
              <a:t>7 </a:t>
            </a:r>
            <a:r>
              <a:rPr lang="en-US" b="0" i="0" dirty="0">
                <a:solidFill>
                  <a:srgbClr val="000000"/>
                </a:solidFill>
                <a:effectLst/>
                <a:latin typeface="system-ui"/>
              </a:rPr>
              <a:t>or ‘</a:t>
            </a:r>
            <a:r>
              <a:rPr lang="en-US" b="0" i="0" cap="small" dirty="0">
                <a:solidFill>
                  <a:srgbClr val="000000"/>
                </a:solidFill>
                <a:effectLst/>
                <a:latin typeface="system-ui"/>
              </a:rPr>
              <a:t>Who will descend into the</a:t>
            </a:r>
            <a:r>
              <a:rPr lang="en-US" b="0" i="0" dirty="0">
                <a:solidFill>
                  <a:srgbClr val="000000"/>
                </a:solidFill>
                <a:effectLst/>
                <a:latin typeface="system-ui"/>
              </a:rPr>
              <a:t> </a:t>
            </a:r>
            <a:r>
              <a:rPr lang="en-US" b="0" i="0" cap="small" dirty="0">
                <a:solidFill>
                  <a:srgbClr val="000000"/>
                </a:solidFill>
                <a:effectLst/>
                <a:latin typeface="system-ui"/>
              </a:rPr>
              <a:t>abyss</a:t>
            </a:r>
            <a:r>
              <a:rPr lang="en-US" b="0" i="0" dirty="0">
                <a:solidFill>
                  <a:srgbClr val="000000"/>
                </a:solidFill>
                <a:effectLst/>
                <a:latin typeface="system-ui"/>
              </a:rPr>
              <a:t>?’ (that is, to bring Christ up from the dead).” </a:t>
            </a:r>
            <a:r>
              <a:rPr lang="en-US" b="1" i="0" baseline="30000" dirty="0">
                <a:solidFill>
                  <a:srgbClr val="000000"/>
                </a:solidFill>
                <a:effectLst/>
                <a:latin typeface="system-ui"/>
              </a:rPr>
              <a:t>8 </a:t>
            </a:r>
            <a:r>
              <a:rPr lang="en-US" b="0" i="0" dirty="0">
                <a:solidFill>
                  <a:srgbClr val="000000"/>
                </a:solidFill>
                <a:effectLst/>
                <a:latin typeface="system-ui"/>
              </a:rPr>
              <a:t>But what does it say? “</a:t>
            </a:r>
            <a:r>
              <a:rPr lang="en-US" b="0" i="0" cap="small" dirty="0">
                <a:solidFill>
                  <a:srgbClr val="000000"/>
                </a:solidFill>
                <a:effectLst/>
                <a:latin typeface="system-ui"/>
              </a:rPr>
              <a:t>The word is near you, in your mouth and in your heart</a:t>
            </a:r>
            <a:r>
              <a:rPr lang="en-US" b="0" i="0" dirty="0">
                <a:solidFill>
                  <a:srgbClr val="000000"/>
                </a:solidFill>
                <a:effectLst/>
                <a:latin typeface="system-ui"/>
              </a:rPr>
              <a:t>”—that is, the word of faith which we are preaching, </a:t>
            </a:r>
            <a:r>
              <a:rPr lang="en-US" b="1" i="0" baseline="30000" dirty="0">
                <a:solidFill>
                  <a:srgbClr val="000000"/>
                </a:solidFill>
                <a:effectLst/>
                <a:latin typeface="system-ui"/>
              </a:rPr>
              <a:t>9 </a:t>
            </a:r>
            <a:r>
              <a:rPr lang="en-US" b="0" i="0" dirty="0">
                <a:solidFill>
                  <a:srgbClr val="000000"/>
                </a:solidFill>
                <a:effectLst/>
                <a:latin typeface="system-ui"/>
              </a:rPr>
              <a:t>that if you confess with your mouth Jesus </a:t>
            </a:r>
            <a:r>
              <a:rPr lang="en-US" b="0" i="1" dirty="0">
                <a:solidFill>
                  <a:srgbClr val="000000"/>
                </a:solidFill>
                <a:effectLst/>
                <a:latin typeface="system-ui"/>
              </a:rPr>
              <a:t>as</a:t>
            </a:r>
            <a:r>
              <a:rPr lang="en-US" b="0" i="0" dirty="0">
                <a:solidFill>
                  <a:srgbClr val="000000"/>
                </a:solidFill>
                <a:effectLst/>
                <a:latin typeface="system-ui"/>
              </a:rPr>
              <a:t> Lord, and believe in your heart that God raised Him from the dead, you will be saved; </a:t>
            </a:r>
            <a:r>
              <a:rPr lang="en-US" b="1" i="0" baseline="30000" dirty="0">
                <a:solidFill>
                  <a:srgbClr val="000000"/>
                </a:solidFill>
                <a:effectLst/>
                <a:latin typeface="system-ui"/>
              </a:rPr>
              <a:t>10 </a:t>
            </a:r>
            <a:r>
              <a:rPr lang="en-US" b="0" i="0" dirty="0">
                <a:solidFill>
                  <a:srgbClr val="000000"/>
                </a:solidFill>
                <a:effectLst/>
                <a:latin typeface="system-ui"/>
              </a:rPr>
              <a:t>for with the heart a person believes, resulting in righteousness, and with the mouth he confesses, resulting in salvation. </a:t>
            </a:r>
            <a:r>
              <a:rPr lang="en-US" b="1" i="0" baseline="30000" dirty="0">
                <a:solidFill>
                  <a:srgbClr val="000000"/>
                </a:solidFill>
                <a:effectLst/>
                <a:latin typeface="system-ui"/>
              </a:rPr>
              <a:t>11 </a:t>
            </a:r>
            <a:r>
              <a:rPr lang="en-US" b="0" i="0" dirty="0">
                <a:solidFill>
                  <a:srgbClr val="000000"/>
                </a:solidFill>
                <a:effectLst/>
                <a:latin typeface="system-ui"/>
              </a:rPr>
              <a:t>For the Scripture says, “</a:t>
            </a:r>
            <a:r>
              <a:rPr lang="en-US" b="0" i="0" cap="small" dirty="0">
                <a:solidFill>
                  <a:srgbClr val="000000"/>
                </a:solidFill>
                <a:effectLst/>
                <a:latin typeface="system-ui"/>
              </a:rPr>
              <a:t>Whoever believes in Him will not be</a:t>
            </a:r>
            <a:r>
              <a:rPr lang="en-US" b="0" i="0" dirty="0">
                <a:solidFill>
                  <a:srgbClr val="000000"/>
                </a:solidFill>
                <a:effectLst/>
                <a:latin typeface="system-ui"/>
              </a:rPr>
              <a:t> </a:t>
            </a:r>
            <a:r>
              <a:rPr lang="en-US" b="0" i="0" cap="small" dirty="0">
                <a:solidFill>
                  <a:srgbClr val="000000"/>
                </a:solidFill>
                <a:effectLst/>
                <a:latin typeface="system-ui"/>
              </a:rPr>
              <a:t>disappointed</a:t>
            </a:r>
            <a:r>
              <a:rPr lang="en-US" b="0" i="0" dirty="0">
                <a:solidFill>
                  <a:srgbClr val="000000"/>
                </a:solidFill>
                <a:effectLst/>
                <a:latin typeface="system-ui"/>
              </a:rPr>
              <a:t>.” </a:t>
            </a:r>
            <a:r>
              <a:rPr lang="en-US" b="1" i="0" baseline="30000" dirty="0">
                <a:solidFill>
                  <a:srgbClr val="000000"/>
                </a:solidFill>
                <a:effectLst/>
                <a:latin typeface="system-ui"/>
              </a:rPr>
              <a:t>12 </a:t>
            </a:r>
            <a:r>
              <a:rPr lang="en-US" b="0" i="0" dirty="0">
                <a:solidFill>
                  <a:srgbClr val="000000"/>
                </a:solidFill>
                <a:effectLst/>
                <a:latin typeface="system-ui"/>
              </a:rPr>
              <a:t>For there is no distinction between Jew and Greek; for the same </a:t>
            </a:r>
            <a:r>
              <a:rPr lang="en-US" b="0" i="1" dirty="0">
                <a:solidFill>
                  <a:srgbClr val="000000"/>
                </a:solidFill>
                <a:effectLst/>
                <a:latin typeface="system-ui"/>
              </a:rPr>
              <a:t>Lord</a:t>
            </a:r>
            <a:r>
              <a:rPr lang="en-US" b="0" i="0" dirty="0">
                <a:solidFill>
                  <a:srgbClr val="000000"/>
                </a:solidFill>
                <a:effectLst/>
                <a:latin typeface="system-ui"/>
              </a:rPr>
              <a:t> is Lord of all, abounding in riches for all who call on Him; </a:t>
            </a:r>
            <a:r>
              <a:rPr lang="en-US" b="1" i="0" baseline="30000" dirty="0">
                <a:solidFill>
                  <a:srgbClr val="000000"/>
                </a:solidFill>
                <a:effectLst/>
                <a:latin typeface="system-ui"/>
              </a:rPr>
              <a:t>13 </a:t>
            </a:r>
            <a:r>
              <a:rPr lang="en-US" b="0" i="0" dirty="0">
                <a:solidFill>
                  <a:srgbClr val="000000"/>
                </a:solidFill>
                <a:effectLst/>
                <a:latin typeface="system-ui"/>
              </a:rPr>
              <a:t>for “</a:t>
            </a:r>
            <a:r>
              <a:rPr lang="en-US" b="0" i="0" cap="small" dirty="0">
                <a:solidFill>
                  <a:srgbClr val="000000"/>
                </a:solidFill>
                <a:effectLst/>
                <a:latin typeface="system-ui"/>
              </a:rPr>
              <a:t>Whoever will call on the name of the Lord will be saved</a:t>
            </a:r>
            <a:r>
              <a:rPr lang="en-US" b="0" i="0" dirty="0">
                <a:solidFill>
                  <a:srgbClr val="000000"/>
                </a:solidFill>
                <a:effectLst/>
                <a:latin typeface="system-ui"/>
              </a:rPr>
              <a:t>.” </a:t>
            </a:r>
            <a:r>
              <a:rPr lang="en-US" b="1" i="0" baseline="30000" dirty="0">
                <a:solidFill>
                  <a:srgbClr val="000000"/>
                </a:solidFill>
                <a:effectLst/>
                <a:latin typeface="system-ui"/>
              </a:rPr>
              <a:t>14 </a:t>
            </a:r>
            <a:r>
              <a:rPr lang="en-US" b="0" i="0" dirty="0">
                <a:solidFill>
                  <a:srgbClr val="000000"/>
                </a:solidFill>
                <a:effectLst/>
                <a:latin typeface="system-ui"/>
              </a:rPr>
              <a:t>How then will they call on Him in whom they have not believed? How will they believe in Him whom they have not heard? And how will they hear without a preacher? </a:t>
            </a:r>
            <a:r>
              <a:rPr lang="en-US" b="1" i="0" baseline="30000" dirty="0">
                <a:solidFill>
                  <a:srgbClr val="000000"/>
                </a:solidFill>
                <a:effectLst/>
                <a:latin typeface="system-ui"/>
              </a:rPr>
              <a:t>15 </a:t>
            </a:r>
            <a:r>
              <a:rPr lang="en-US" b="0" i="0" dirty="0">
                <a:solidFill>
                  <a:srgbClr val="000000"/>
                </a:solidFill>
                <a:effectLst/>
                <a:latin typeface="system-ui"/>
              </a:rPr>
              <a:t>How will they preach unless they are sent? Just as it is written, “</a:t>
            </a:r>
            <a:r>
              <a:rPr lang="en-US" b="0" i="0" cap="small" dirty="0">
                <a:solidFill>
                  <a:srgbClr val="000000"/>
                </a:solidFill>
                <a:effectLst/>
                <a:latin typeface="system-ui"/>
              </a:rPr>
              <a:t>How beautiful are the feet of those who</a:t>
            </a:r>
            <a:r>
              <a:rPr lang="en-US" b="0" i="0" dirty="0">
                <a:solidFill>
                  <a:srgbClr val="000000"/>
                </a:solidFill>
                <a:effectLst/>
                <a:latin typeface="system-ui"/>
              </a:rPr>
              <a:t> </a:t>
            </a:r>
            <a:r>
              <a:rPr lang="en-US" b="0" i="0" cap="small" dirty="0">
                <a:solidFill>
                  <a:srgbClr val="000000"/>
                </a:solidFill>
                <a:effectLst/>
                <a:latin typeface="system-ui"/>
              </a:rPr>
              <a:t>bring good news of good things</a:t>
            </a:r>
            <a:r>
              <a:rPr lang="en-US" b="0" i="0" dirty="0">
                <a:solidFill>
                  <a:srgbClr val="000000"/>
                </a:solidFill>
                <a:effectLst/>
                <a:latin typeface="system-ui"/>
              </a:rPr>
              <a:t>!” </a:t>
            </a:r>
            <a:r>
              <a:rPr lang="en-US" b="1" i="0" baseline="30000" dirty="0">
                <a:solidFill>
                  <a:srgbClr val="000000"/>
                </a:solidFill>
                <a:effectLst/>
                <a:latin typeface="system-ui"/>
              </a:rPr>
              <a:t>16 </a:t>
            </a:r>
            <a:r>
              <a:rPr lang="en-US" b="0" i="0" dirty="0">
                <a:solidFill>
                  <a:srgbClr val="000000"/>
                </a:solidFill>
                <a:effectLst/>
                <a:latin typeface="system-ui"/>
              </a:rPr>
              <a:t>However, they did not all heed the good news; for Isaiah says, “</a:t>
            </a:r>
            <a:r>
              <a:rPr lang="en-US" b="0" i="0" cap="small" dirty="0">
                <a:solidFill>
                  <a:srgbClr val="000000"/>
                </a:solidFill>
                <a:effectLst/>
                <a:latin typeface="system-ui"/>
              </a:rPr>
              <a:t>Lord, who has believed our report</a:t>
            </a:r>
            <a:r>
              <a:rPr lang="en-US" b="0" i="0" dirty="0">
                <a:solidFill>
                  <a:srgbClr val="000000"/>
                </a:solidFill>
                <a:effectLst/>
                <a:latin typeface="system-ui"/>
              </a:rPr>
              <a:t>?” </a:t>
            </a:r>
            <a:r>
              <a:rPr lang="en-US" b="1" i="0" baseline="30000" dirty="0">
                <a:solidFill>
                  <a:srgbClr val="000000"/>
                </a:solidFill>
                <a:effectLst/>
                <a:latin typeface="system-ui"/>
              </a:rPr>
              <a:t>17 </a:t>
            </a:r>
            <a:r>
              <a:rPr lang="en-US" b="0" i="0" dirty="0">
                <a:solidFill>
                  <a:srgbClr val="000000"/>
                </a:solidFill>
                <a:effectLst/>
                <a:latin typeface="system-ui"/>
              </a:rPr>
              <a:t>So faith </a:t>
            </a:r>
            <a:r>
              <a:rPr lang="en-US" b="0" i="1" dirty="0">
                <a:solidFill>
                  <a:srgbClr val="000000"/>
                </a:solidFill>
                <a:effectLst/>
                <a:latin typeface="system-ui"/>
              </a:rPr>
              <a:t>comes</a:t>
            </a:r>
            <a:r>
              <a:rPr lang="en-US" b="0" i="0" dirty="0">
                <a:solidFill>
                  <a:srgbClr val="000000"/>
                </a:solidFill>
                <a:effectLst/>
                <a:latin typeface="system-ui"/>
              </a:rPr>
              <a:t> from hearing, and hearing by the word of Christ.</a:t>
            </a:r>
          </a:p>
          <a:p>
            <a:endParaRPr lang="en-US" dirty="0"/>
          </a:p>
          <a:p>
            <a:r>
              <a:rPr lang="en-US" dirty="0"/>
              <a:t>2 Thessalonians 2:14-15 </a:t>
            </a:r>
            <a:r>
              <a:rPr lang="en-US" b="0" i="0" dirty="0">
                <a:solidFill>
                  <a:srgbClr val="000000"/>
                </a:solidFill>
                <a:effectLst/>
                <a:latin typeface="system-ui"/>
              </a:rPr>
              <a:t>It was for this He called you through our gospel, that you may gain the glory of our Lord Jesus Christ. </a:t>
            </a:r>
            <a:r>
              <a:rPr lang="en-US" b="1" i="0" baseline="30000" dirty="0">
                <a:solidFill>
                  <a:srgbClr val="000000"/>
                </a:solidFill>
                <a:effectLst/>
                <a:latin typeface="system-ui"/>
              </a:rPr>
              <a:t>15 </a:t>
            </a:r>
            <a:r>
              <a:rPr lang="en-US" b="0" i="0" dirty="0">
                <a:solidFill>
                  <a:srgbClr val="000000"/>
                </a:solidFill>
                <a:effectLst/>
                <a:latin typeface="system-ui"/>
              </a:rPr>
              <a:t>So then, brethren, stand firm and hold to the traditions which you were taught, whether by word </a:t>
            </a:r>
            <a:r>
              <a:rPr lang="en-US" b="0" i="1" dirty="0">
                <a:solidFill>
                  <a:srgbClr val="000000"/>
                </a:solidFill>
                <a:effectLst/>
                <a:latin typeface="system-ui"/>
              </a:rPr>
              <a:t>of mouth</a:t>
            </a:r>
            <a:r>
              <a:rPr lang="en-US" b="0" i="0" dirty="0">
                <a:solidFill>
                  <a:srgbClr val="000000"/>
                </a:solidFill>
                <a:effectLst/>
                <a:latin typeface="system-ui"/>
              </a:rPr>
              <a:t> or by letter from us.</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9</a:t>
            </a:fld>
            <a:endParaRPr lang="en-US" altLang="en-US"/>
          </a:p>
        </p:txBody>
      </p:sp>
      <p:sp>
        <p:nvSpPr>
          <p:cNvPr id="6" name="Footer Placeholder 5">
            <a:extLst>
              <a:ext uri="{FF2B5EF4-FFF2-40B4-BE49-F238E27FC236}">
                <a16:creationId xmlns:a16="http://schemas.microsoft.com/office/drawing/2014/main" id="{6EBF44C2-3205-F005-98A2-CF331FB8057D}"/>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90693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Revelation 1:1-3 </a:t>
            </a:r>
            <a:r>
              <a:rPr lang="en-US" b="0" i="0" dirty="0">
                <a:solidFill>
                  <a:srgbClr val="000000"/>
                </a:solidFill>
                <a:effectLst/>
                <a:latin typeface="system-ui"/>
              </a:rPr>
              <a:t>The Revelation of Jesus Christ, which God gave Him to show to His bond-servants, the things which must soon take place; and He sent and communicated </a:t>
            </a:r>
            <a:r>
              <a:rPr lang="en-US" b="0" i="1" dirty="0">
                <a:solidFill>
                  <a:srgbClr val="000000"/>
                </a:solidFill>
                <a:effectLst/>
                <a:latin typeface="system-ui"/>
              </a:rPr>
              <a:t>it</a:t>
            </a:r>
            <a:r>
              <a:rPr lang="en-US" b="0" i="0" dirty="0">
                <a:solidFill>
                  <a:srgbClr val="000000"/>
                </a:solidFill>
                <a:effectLst/>
                <a:latin typeface="system-ui"/>
              </a:rPr>
              <a:t> by His angel to His bond-servant John, </a:t>
            </a:r>
            <a:r>
              <a:rPr lang="en-US" b="1" i="0" baseline="30000" dirty="0">
                <a:solidFill>
                  <a:srgbClr val="000000"/>
                </a:solidFill>
                <a:effectLst/>
                <a:latin typeface="system-ui"/>
              </a:rPr>
              <a:t>2 </a:t>
            </a:r>
            <a:r>
              <a:rPr lang="en-US" b="0" i="0" dirty="0">
                <a:solidFill>
                  <a:srgbClr val="000000"/>
                </a:solidFill>
                <a:effectLst/>
                <a:latin typeface="system-ui"/>
              </a:rPr>
              <a:t>who testified to the word of God and to the testimony of Jesus Christ, </a:t>
            </a:r>
            <a:r>
              <a:rPr lang="en-US" b="0" i="1" dirty="0">
                <a:solidFill>
                  <a:srgbClr val="000000"/>
                </a:solidFill>
                <a:effectLst/>
                <a:latin typeface="system-ui"/>
              </a:rPr>
              <a:t>even</a:t>
            </a:r>
            <a:r>
              <a:rPr lang="en-US" b="0" i="0" dirty="0">
                <a:solidFill>
                  <a:srgbClr val="000000"/>
                </a:solidFill>
                <a:effectLst/>
                <a:latin typeface="system-ui"/>
              </a:rPr>
              <a:t> to all that he saw. </a:t>
            </a:r>
            <a:r>
              <a:rPr lang="en-US" b="1" i="0" baseline="30000" dirty="0">
                <a:solidFill>
                  <a:srgbClr val="000000"/>
                </a:solidFill>
                <a:effectLst/>
                <a:latin typeface="system-ui"/>
              </a:rPr>
              <a:t>3 </a:t>
            </a:r>
            <a:r>
              <a:rPr lang="en-US" b="0" i="0" dirty="0">
                <a:solidFill>
                  <a:srgbClr val="000000"/>
                </a:solidFill>
                <a:effectLst/>
                <a:latin typeface="system-ui"/>
              </a:rPr>
              <a:t>Blessed is he who reads and those who hear the words of the prophecy, and heed the things which are written in it; for the time is near.</a:t>
            </a:r>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11</a:t>
            </a:fld>
            <a:endParaRPr lang="en-US" altLang="en-US"/>
          </a:p>
        </p:txBody>
      </p:sp>
      <p:sp>
        <p:nvSpPr>
          <p:cNvPr id="6" name="Footer Placeholder 5">
            <a:extLst>
              <a:ext uri="{FF2B5EF4-FFF2-40B4-BE49-F238E27FC236}">
                <a16:creationId xmlns:a16="http://schemas.microsoft.com/office/drawing/2014/main" id="{B37B4505-5318-22A9-36C9-8F158151188B}"/>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99276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a:t>John 18:12-14 </a:t>
            </a:r>
            <a:r>
              <a:rPr lang="en-US" b="0" i="0" dirty="0">
                <a:solidFill>
                  <a:srgbClr val="000000"/>
                </a:solidFill>
                <a:effectLst/>
                <a:latin typeface="system-ui"/>
              </a:rPr>
              <a:t>So the </a:t>
            </a:r>
            <a:r>
              <a:rPr lang="en-US" b="0" i="1" dirty="0">
                <a:solidFill>
                  <a:srgbClr val="000000"/>
                </a:solidFill>
                <a:effectLst/>
                <a:latin typeface="system-ui"/>
              </a:rPr>
              <a:t>Roman</a:t>
            </a:r>
            <a:r>
              <a:rPr lang="en-US" b="0" i="0" dirty="0">
                <a:solidFill>
                  <a:srgbClr val="000000"/>
                </a:solidFill>
                <a:effectLst/>
                <a:latin typeface="system-ui"/>
              </a:rPr>
              <a:t> cohort and the commander and the officers of the Jews, arrested Jesus and bound Him, </a:t>
            </a:r>
            <a:r>
              <a:rPr lang="en-US" b="1" i="0" baseline="30000" dirty="0">
                <a:solidFill>
                  <a:srgbClr val="000000"/>
                </a:solidFill>
                <a:effectLst/>
                <a:latin typeface="system-ui"/>
              </a:rPr>
              <a:t>13 </a:t>
            </a:r>
            <a:r>
              <a:rPr lang="en-US" b="0" i="0" dirty="0">
                <a:solidFill>
                  <a:srgbClr val="000000"/>
                </a:solidFill>
                <a:effectLst/>
                <a:latin typeface="system-ui"/>
              </a:rPr>
              <a:t>and led Him to Annas first; for he was father-in-law of Caiaphas, who was high priest that year. </a:t>
            </a:r>
            <a:r>
              <a:rPr lang="en-US" b="1" i="0" baseline="30000" dirty="0">
                <a:solidFill>
                  <a:srgbClr val="000000"/>
                </a:solidFill>
                <a:effectLst/>
                <a:latin typeface="system-ui"/>
              </a:rPr>
              <a:t>14 </a:t>
            </a:r>
            <a:r>
              <a:rPr lang="en-US" b="0" i="0" dirty="0">
                <a:solidFill>
                  <a:srgbClr val="000000"/>
                </a:solidFill>
                <a:effectLst/>
                <a:latin typeface="system-ui"/>
              </a:rPr>
              <a:t>Now Caiaphas was the one who had advised the Jews that it was expedient for one man to die on behalf of the people.</a:t>
            </a:r>
          </a:p>
          <a:p>
            <a:endParaRPr lang="en-US" b="0" i="0" dirty="0">
              <a:solidFill>
                <a:srgbClr val="000000"/>
              </a:solidFill>
              <a:effectLst/>
              <a:latin typeface="system-ui"/>
            </a:endParaRPr>
          </a:p>
          <a:p>
            <a:r>
              <a:rPr lang="en-US" b="0" i="0" dirty="0">
                <a:solidFill>
                  <a:srgbClr val="000000"/>
                </a:solidFill>
                <a:effectLst/>
                <a:latin typeface="system-ui"/>
              </a:rPr>
              <a:t>John 18:19-23 The high priest then questioned Jesus about His disciples, and about His teaching. </a:t>
            </a:r>
            <a:r>
              <a:rPr lang="en-US" b="1" i="0" baseline="30000" dirty="0">
                <a:solidFill>
                  <a:srgbClr val="000000"/>
                </a:solidFill>
                <a:effectLst/>
                <a:latin typeface="system-ui"/>
              </a:rPr>
              <a:t>20 </a:t>
            </a:r>
            <a:r>
              <a:rPr lang="en-US" b="0" i="0" dirty="0">
                <a:solidFill>
                  <a:srgbClr val="000000"/>
                </a:solidFill>
                <a:effectLst/>
                <a:latin typeface="system-ui"/>
              </a:rPr>
              <a:t>Jesus answered him, “I have spoken openly to the world; I always taught in synagogues and in the temple, where all the Jews come together; and I spoke nothing in secret. </a:t>
            </a:r>
            <a:r>
              <a:rPr lang="en-US" b="1" i="0" baseline="30000" dirty="0">
                <a:solidFill>
                  <a:srgbClr val="000000"/>
                </a:solidFill>
                <a:effectLst/>
                <a:latin typeface="system-ui"/>
              </a:rPr>
              <a:t>21 </a:t>
            </a:r>
            <a:r>
              <a:rPr lang="en-US" b="0" i="0" dirty="0">
                <a:solidFill>
                  <a:srgbClr val="000000"/>
                </a:solidFill>
                <a:effectLst/>
                <a:latin typeface="system-ui"/>
              </a:rPr>
              <a:t>Why do you question Me? Question those who have heard what I spoke to them; they know what I said.” </a:t>
            </a:r>
            <a:r>
              <a:rPr lang="en-US" b="1" i="0" baseline="30000" dirty="0">
                <a:solidFill>
                  <a:srgbClr val="000000"/>
                </a:solidFill>
                <a:effectLst/>
                <a:latin typeface="system-ui"/>
              </a:rPr>
              <a:t>22 </a:t>
            </a:r>
            <a:r>
              <a:rPr lang="en-US" b="0" i="0" dirty="0">
                <a:solidFill>
                  <a:srgbClr val="000000"/>
                </a:solidFill>
                <a:effectLst/>
                <a:latin typeface="system-ui"/>
              </a:rPr>
              <a:t>When He had said this, one of the officers standing nearby struck Jesus, saying, “Is that the way You answer the high priest?” </a:t>
            </a:r>
            <a:r>
              <a:rPr lang="en-US" b="1" i="0" baseline="30000" dirty="0">
                <a:solidFill>
                  <a:srgbClr val="000000"/>
                </a:solidFill>
                <a:effectLst/>
                <a:latin typeface="system-ui"/>
              </a:rPr>
              <a:t>23 </a:t>
            </a:r>
            <a:r>
              <a:rPr lang="en-US" b="0" i="0" dirty="0">
                <a:solidFill>
                  <a:srgbClr val="000000"/>
                </a:solidFill>
                <a:effectLst/>
                <a:latin typeface="system-ui"/>
              </a:rPr>
              <a:t>Jesus answered him, “If I have spoken wrongly, testify of the wrong; but if rightly, why do you strike Me?” </a:t>
            </a:r>
          </a:p>
          <a:p>
            <a:endParaRPr lang="en-US" b="0" i="0" dirty="0">
              <a:solidFill>
                <a:srgbClr val="000000"/>
              </a:solidFill>
              <a:effectLst/>
              <a:latin typeface="system-ui"/>
            </a:endParaRPr>
          </a:p>
          <a:p>
            <a:pPr algn="l">
              <a:buNone/>
            </a:pPr>
            <a:r>
              <a:rPr lang="en-US" b="0" i="0" dirty="0">
                <a:solidFill>
                  <a:srgbClr val="000000"/>
                </a:solidFill>
                <a:effectLst/>
                <a:latin typeface="system-ui"/>
              </a:rPr>
              <a:t>John 18:24-27So Annas sent Him bound to Caiaphas the high priest. </a:t>
            </a:r>
            <a:r>
              <a:rPr lang="en-US" b="1" i="0" baseline="30000" dirty="0">
                <a:solidFill>
                  <a:srgbClr val="000000"/>
                </a:solidFill>
                <a:effectLst/>
                <a:latin typeface="system-ui"/>
              </a:rPr>
              <a:t>25 </a:t>
            </a:r>
            <a:r>
              <a:rPr lang="en-US" b="0" i="0" dirty="0">
                <a:solidFill>
                  <a:srgbClr val="000000"/>
                </a:solidFill>
                <a:effectLst/>
                <a:latin typeface="system-ui"/>
              </a:rPr>
              <a:t>Now Simon Peter was standing and warming himself. So they said to him, “You are not also </a:t>
            </a:r>
            <a:r>
              <a:rPr lang="en-US" b="0" i="1" dirty="0">
                <a:solidFill>
                  <a:srgbClr val="000000"/>
                </a:solidFill>
                <a:effectLst/>
                <a:latin typeface="system-ui"/>
              </a:rPr>
              <a:t>one</a:t>
            </a:r>
            <a:r>
              <a:rPr lang="en-US" b="0" i="0" dirty="0">
                <a:solidFill>
                  <a:srgbClr val="000000"/>
                </a:solidFill>
                <a:effectLst/>
                <a:latin typeface="system-ui"/>
              </a:rPr>
              <a:t> of His disciples, are you?” He denied </a:t>
            </a:r>
            <a:r>
              <a:rPr lang="en-US" b="0" i="1" dirty="0">
                <a:solidFill>
                  <a:srgbClr val="000000"/>
                </a:solidFill>
                <a:effectLst/>
                <a:latin typeface="system-ui"/>
              </a:rPr>
              <a:t>it</a:t>
            </a:r>
            <a:r>
              <a:rPr lang="en-US" b="0" i="0" dirty="0">
                <a:solidFill>
                  <a:srgbClr val="000000"/>
                </a:solidFill>
                <a:effectLst/>
                <a:latin typeface="system-ui"/>
              </a:rPr>
              <a:t>, and said, “I am not.” </a:t>
            </a:r>
            <a:r>
              <a:rPr lang="en-US" b="1" i="0" baseline="30000" dirty="0">
                <a:solidFill>
                  <a:srgbClr val="000000"/>
                </a:solidFill>
                <a:effectLst/>
                <a:latin typeface="system-ui"/>
              </a:rPr>
              <a:t>26 </a:t>
            </a:r>
            <a:r>
              <a:rPr lang="en-US" b="0" i="0" dirty="0">
                <a:solidFill>
                  <a:srgbClr val="000000"/>
                </a:solidFill>
                <a:effectLst/>
                <a:latin typeface="system-ui"/>
              </a:rPr>
              <a:t>One of the slaves of the high priest, being a relative of the one whose ear Peter cut off, *said, “Did I not see you in the garden with Him?” </a:t>
            </a:r>
            <a:r>
              <a:rPr lang="en-US" b="1" i="0" baseline="30000" dirty="0">
                <a:solidFill>
                  <a:srgbClr val="000000"/>
                </a:solidFill>
                <a:effectLst/>
                <a:latin typeface="system-ui"/>
              </a:rPr>
              <a:t>27 </a:t>
            </a:r>
            <a:r>
              <a:rPr lang="en-US" b="0" i="0" dirty="0">
                <a:solidFill>
                  <a:srgbClr val="000000"/>
                </a:solidFill>
                <a:effectLst/>
                <a:latin typeface="system-ui"/>
              </a:rPr>
              <a:t>Peter then denied </a:t>
            </a:r>
            <a:r>
              <a:rPr lang="en-US" b="0" i="1" dirty="0">
                <a:solidFill>
                  <a:srgbClr val="000000"/>
                </a:solidFill>
                <a:effectLst/>
                <a:latin typeface="system-ui"/>
              </a:rPr>
              <a:t>it</a:t>
            </a:r>
            <a:r>
              <a:rPr lang="en-US" b="0" i="0" dirty="0">
                <a:solidFill>
                  <a:srgbClr val="000000"/>
                </a:solidFill>
                <a:effectLst/>
                <a:latin typeface="system-ui"/>
              </a:rPr>
              <a:t> again, and immediately a rooster crowed.</a:t>
            </a:r>
          </a:p>
          <a:p>
            <a:endParaRPr lang="en-US" b="0" i="0" dirty="0">
              <a:solidFill>
                <a:srgbClr val="000000"/>
              </a:solidFill>
              <a:effectLst/>
              <a:latin typeface="system-ui"/>
            </a:endParaRPr>
          </a:p>
          <a:p>
            <a:pPr algn="l">
              <a:buNone/>
            </a:pPr>
            <a:r>
              <a:rPr lang="en-US" b="0" i="0" dirty="0">
                <a:solidFill>
                  <a:srgbClr val="000000"/>
                </a:solidFill>
                <a:effectLst/>
                <a:latin typeface="system-ui"/>
              </a:rPr>
              <a:t>Matthew 26:57-68 Those who had seized Jesus led Him away to Caiaphas, the high priest, where the scribes and the elders were gathered together. </a:t>
            </a:r>
            <a:r>
              <a:rPr lang="en-US" b="1" i="0" baseline="30000" dirty="0">
                <a:solidFill>
                  <a:srgbClr val="000000"/>
                </a:solidFill>
                <a:effectLst/>
                <a:latin typeface="system-ui"/>
              </a:rPr>
              <a:t>58 </a:t>
            </a:r>
            <a:r>
              <a:rPr lang="en-US" b="0" i="0" dirty="0">
                <a:solidFill>
                  <a:srgbClr val="000000"/>
                </a:solidFill>
                <a:effectLst/>
                <a:latin typeface="system-ui"/>
              </a:rPr>
              <a:t>But Peter was following Him at a distance as far as the courtyard of the high priest, and entered in, and sat down with the officers to see the outcome. </a:t>
            </a:r>
            <a:r>
              <a:rPr lang="en-US" b="1" i="0" baseline="30000" dirty="0">
                <a:solidFill>
                  <a:srgbClr val="000000"/>
                </a:solidFill>
                <a:effectLst/>
                <a:latin typeface="system-ui"/>
              </a:rPr>
              <a:t>59 </a:t>
            </a:r>
            <a:r>
              <a:rPr lang="en-US" b="0" i="0" dirty="0">
                <a:solidFill>
                  <a:srgbClr val="000000"/>
                </a:solidFill>
                <a:effectLst/>
                <a:latin typeface="system-ui"/>
              </a:rPr>
              <a:t>Now the chief priests and the whole Council kept trying to obtain false testimony against Jesus, so that they might put Him to death. </a:t>
            </a:r>
            <a:r>
              <a:rPr lang="en-US" b="1" i="0" baseline="30000" dirty="0">
                <a:solidFill>
                  <a:srgbClr val="000000"/>
                </a:solidFill>
                <a:effectLst/>
                <a:latin typeface="system-ui"/>
              </a:rPr>
              <a:t>60 </a:t>
            </a:r>
            <a:r>
              <a:rPr lang="en-US" b="0" i="0" dirty="0">
                <a:solidFill>
                  <a:srgbClr val="000000"/>
                </a:solidFill>
                <a:effectLst/>
                <a:latin typeface="system-ui"/>
              </a:rPr>
              <a:t>They did not find </a:t>
            </a:r>
            <a:r>
              <a:rPr lang="en-US" b="0" i="1" dirty="0">
                <a:solidFill>
                  <a:srgbClr val="000000"/>
                </a:solidFill>
                <a:effectLst/>
                <a:latin typeface="system-ui"/>
              </a:rPr>
              <a:t>any</a:t>
            </a:r>
            <a:r>
              <a:rPr lang="en-US" b="0" i="0" dirty="0">
                <a:solidFill>
                  <a:srgbClr val="000000"/>
                </a:solidFill>
                <a:effectLst/>
                <a:latin typeface="system-ui"/>
              </a:rPr>
              <a:t>, even though many false witnesses came forward. But later on two came forward, </a:t>
            </a:r>
            <a:r>
              <a:rPr lang="en-US" b="1" i="0" baseline="30000" dirty="0">
                <a:solidFill>
                  <a:srgbClr val="000000"/>
                </a:solidFill>
                <a:effectLst/>
                <a:latin typeface="system-ui"/>
              </a:rPr>
              <a:t>61 </a:t>
            </a:r>
            <a:r>
              <a:rPr lang="en-US" b="0" i="0" dirty="0">
                <a:solidFill>
                  <a:srgbClr val="000000"/>
                </a:solidFill>
                <a:effectLst/>
                <a:latin typeface="system-ui"/>
              </a:rPr>
              <a:t>and said, “This man stated, ‘I am able to destroy the temple of God and to rebuild it in three days.’” </a:t>
            </a:r>
            <a:r>
              <a:rPr lang="en-US" b="1" i="0" baseline="30000" dirty="0">
                <a:solidFill>
                  <a:srgbClr val="000000"/>
                </a:solidFill>
                <a:effectLst/>
                <a:latin typeface="system-ui"/>
              </a:rPr>
              <a:t>62 </a:t>
            </a:r>
            <a:r>
              <a:rPr lang="en-US" b="0" i="0" dirty="0">
                <a:solidFill>
                  <a:srgbClr val="000000"/>
                </a:solidFill>
                <a:effectLst/>
                <a:latin typeface="system-ui"/>
              </a:rPr>
              <a:t>The high priest stood up and said to Him, “Do You not answer? What is it that these men are testifying against You?” </a:t>
            </a:r>
            <a:r>
              <a:rPr lang="en-US" b="1" i="0" baseline="30000" dirty="0">
                <a:solidFill>
                  <a:srgbClr val="000000"/>
                </a:solidFill>
                <a:effectLst/>
                <a:latin typeface="system-ui"/>
              </a:rPr>
              <a:t>63 </a:t>
            </a:r>
            <a:r>
              <a:rPr lang="en-US" b="0" i="0" dirty="0">
                <a:solidFill>
                  <a:srgbClr val="000000"/>
                </a:solidFill>
                <a:effectLst/>
                <a:latin typeface="system-ui"/>
              </a:rPr>
              <a:t>But Jesus kept silent. And the high priest said to Him, “I adjure You by the living God, that You tell us whether You are the Christ, the Son of God.” </a:t>
            </a:r>
            <a:r>
              <a:rPr lang="en-US" b="1" i="0" baseline="30000" dirty="0">
                <a:solidFill>
                  <a:srgbClr val="000000"/>
                </a:solidFill>
                <a:effectLst/>
                <a:latin typeface="system-ui"/>
              </a:rPr>
              <a:t>64 </a:t>
            </a:r>
            <a:r>
              <a:rPr lang="en-US" b="0" i="0" dirty="0">
                <a:solidFill>
                  <a:srgbClr val="000000"/>
                </a:solidFill>
                <a:effectLst/>
                <a:latin typeface="system-ui"/>
              </a:rPr>
              <a:t>Jesus *said to him, “You have said it </a:t>
            </a:r>
            <a:r>
              <a:rPr lang="en-US" b="0" i="1" dirty="0">
                <a:solidFill>
                  <a:srgbClr val="000000"/>
                </a:solidFill>
                <a:effectLst/>
                <a:latin typeface="system-ui"/>
              </a:rPr>
              <a:t>yourself</a:t>
            </a:r>
            <a:r>
              <a:rPr lang="en-US" b="0" i="0" dirty="0">
                <a:solidFill>
                  <a:srgbClr val="000000"/>
                </a:solidFill>
                <a:effectLst/>
                <a:latin typeface="system-ui"/>
              </a:rPr>
              <a:t>; nevertheless I tell you, hereafter you will see </a:t>
            </a:r>
            <a:r>
              <a:rPr lang="en-US" b="0" i="0" cap="small" dirty="0">
                <a:solidFill>
                  <a:srgbClr val="000000"/>
                </a:solidFill>
                <a:effectLst/>
                <a:latin typeface="system-ui"/>
              </a:rPr>
              <a:t>the Son of Man sitting at the right hand of Power</a:t>
            </a:r>
            <a:r>
              <a:rPr lang="en-US" b="0" i="0" dirty="0">
                <a:solidFill>
                  <a:srgbClr val="000000"/>
                </a:solidFill>
                <a:effectLst/>
                <a:latin typeface="system-ui"/>
              </a:rPr>
              <a:t>, and </a:t>
            </a:r>
            <a:r>
              <a:rPr lang="en-US" b="0" i="0" cap="small" dirty="0">
                <a:solidFill>
                  <a:srgbClr val="000000"/>
                </a:solidFill>
                <a:effectLst/>
                <a:latin typeface="system-ui"/>
              </a:rPr>
              <a:t>coming on the clouds of heaven</a:t>
            </a:r>
            <a:r>
              <a:rPr lang="en-US" b="0" i="0" dirty="0">
                <a:solidFill>
                  <a:srgbClr val="000000"/>
                </a:solidFill>
                <a:effectLst/>
                <a:latin typeface="system-ui"/>
              </a:rPr>
              <a:t>.” </a:t>
            </a:r>
            <a:r>
              <a:rPr lang="en-US" b="1" i="0" baseline="30000" dirty="0">
                <a:solidFill>
                  <a:srgbClr val="000000"/>
                </a:solidFill>
                <a:effectLst/>
                <a:latin typeface="system-ui"/>
              </a:rPr>
              <a:t>65 </a:t>
            </a:r>
            <a:r>
              <a:rPr lang="en-US" b="0" i="0" dirty="0">
                <a:solidFill>
                  <a:srgbClr val="000000"/>
                </a:solidFill>
                <a:effectLst/>
                <a:latin typeface="system-ui"/>
              </a:rPr>
              <a:t>Then the high priest tore his robes and said, “He has blasphemed! What further need do we have of witnesses? Behold, you have now heard the blasphemy; </a:t>
            </a:r>
            <a:r>
              <a:rPr lang="en-US" b="1" i="0" baseline="30000" dirty="0">
                <a:solidFill>
                  <a:srgbClr val="000000"/>
                </a:solidFill>
                <a:effectLst/>
                <a:latin typeface="system-ui"/>
              </a:rPr>
              <a:t>66 </a:t>
            </a:r>
            <a:r>
              <a:rPr lang="en-US" b="0" i="0" dirty="0">
                <a:solidFill>
                  <a:srgbClr val="000000"/>
                </a:solidFill>
                <a:effectLst/>
                <a:latin typeface="system-ui"/>
              </a:rPr>
              <a:t>what do you think?” They answered, “He deserves death!” </a:t>
            </a:r>
            <a:r>
              <a:rPr lang="en-US" b="1" i="0" baseline="30000" dirty="0">
                <a:solidFill>
                  <a:srgbClr val="000000"/>
                </a:solidFill>
                <a:effectLst/>
                <a:latin typeface="system-ui"/>
              </a:rPr>
              <a:t>67 </a:t>
            </a:r>
            <a:r>
              <a:rPr lang="en-US" b="0" i="0" dirty="0">
                <a:solidFill>
                  <a:srgbClr val="000000"/>
                </a:solidFill>
                <a:effectLst/>
                <a:latin typeface="system-ui"/>
              </a:rPr>
              <a:t>Then they spat in His face and beat Him with their fists; and others slapped Him, </a:t>
            </a:r>
            <a:r>
              <a:rPr lang="en-US" b="1" i="0" baseline="30000" dirty="0">
                <a:solidFill>
                  <a:srgbClr val="000000"/>
                </a:solidFill>
                <a:effectLst/>
                <a:latin typeface="system-ui"/>
              </a:rPr>
              <a:t>68 </a:t>
            </a:r>
            <a:r>
              <a:rPr lang="en-US" b="0" i="0" dirty="0">
                <a:solidFill>
                  <a:srgbClr val="000000"/>
                </a:solidFill>
                <a:effectLst/>
                <a:latin typeface="system-ui"/>
              </a:rPr>
              <a:t>and said, “Prophesy to us, You Christ; who is the one who hit You?”</a:t>
            </a:r>
          </a:p>
          <a:p>
            <a:endParaRPr lang="en-US" b="0" i="0" dirty="0">
              <a:solidFill>
                <a:srgbClr val="000000"/>
              </a:solidFill>
              <a:effectLst/>
              <a:latin typeface="system-ui"/>
            </a:endParaRPr>
          </a:p>
          <a:p>
            <a:r>
              <a:rPr lang="en-US" b="0" i="0" dirty="0">
                <a:solidFill>
                  <a:srgbClr val="000000"/>
                </a:solidFill>
                <a:effectLst/>
                <a:latin typeface="system-ui"/>
              </a:rPr>
              <a:t>Matthew 27:1-2 Now when morning came, all the chief priests and the elders of the people conferred together against Jesus to put Him to death; </a:t>
            </a:r>
            <a:r>
              <a:rPr lang="en-US" b="1" i="0" baseline="30000" dirty="0">
                <a:solidFill>
                  <a:srgbClr val="000000"/>
                </a:solidFill>
                <a:effectLst/>
                <a:latin typeface="system-ui"/>
              </a:rPr>
              <a:t>2 </a:t>
            </a:r>
            <a:r>
              <a:rPr lang="en-US" b="0" i="0" dirty="0">
                <a:solidFill>
                  <a:srgbClr val="000000"/>
                </a:solidFill>
                <a:effectLst/>
                <a:latin typeface="system-ui"/>
              </a:rPr>
              <a:t>and they bound Him, and led Him away and delivered Him to Pilate the governor.</a:t>
            </a:r>
          </a:p>
          <a:p>
            <a:endParaRPr lang="en-US" b="0" i="0" dirty="0">
              <a:solidFill>
                <a:srgbClr val="000000"/>
              </a:solidFill>
              <a:effectLst/>
              <a:latin typeface="system-ui"/>
            </a:endParaRPr>
          </a:p>
          <a:p>
            <a:r>
              <a:rPr lang="en-US" b="0" i="0" dirty="0">
                <a:solidFill>
                  <a:srgbClr val="000000"/>
                </a:solidFill>
                <a:effectLst/>
                <a:latin typeface="system-ui"/>
              </a:rPr>
              <a:t>Matthew 27:12-14 And while He was being accused by the chief priests and elders, He did not answer. </a:t>
            </a:r>
            <a:r>
              <a:rPr lang="en-US" b="1" i="0" baseline="30000" dirty="0">
                <a:solidFill>
                  <a:srgbClr val="000000"/>
                </a:solidFill>
                <a:effectLst/>
                <a:latin typeface="system-ui"/>
              </a:rPr>
              <a:t>13 </a:t>
            </a:r>
            <a:r>
              <a:rPr lang="en-US" b="0" i="0" dirty="0">
                <a:solidFill>
                  <a:srgbClr val="000000"/>
                </a:solidFill>
                <a:effectLst/>
                <a:latin typeface="system-ui"/>
              </a:rPr>
              <a:t>Then Pilate *said to Him, “Do You not hear how many things they testify against You?” </a:t>
            </a:r>
            <a:r>
              <a:rPr lang="en-US" b="1" i="0" baseline="30000" dirty="0">
                <a:solidFill>
                  <a:srgbClr val="000000"/>
                </a:solidFill>
                <a:effectLst/>
                <a:latin typeface="system-ui"/>
              </a:rPr>
              <a:t>14 </a:t>
            </a:r>
            <a:r>
              <a:rPr lang="en-US" b="0" i="0" dirty="0">
                <a:solidFill>
                  <a:srgbClr val="000000"/>
                </a:solidFill>
                <a:effectLst/>
                <a:latin typeface="system-ui"/>
              </a:rPr>
              <a:t>And He did not answer him with regard to even a </a:t>
            </a:r>
            <a:r>
              <a:rPr lang="en-US" b="0" i="1" dirty="0">
                <a:solidFill>
                  <a:srgbClr val="000000"/>
                </a:solidFill>
                <a:effectLst/>
                <a:latin typeface="system-ui"/>
              </a:rPr>
              <a:t>single</a:t>
            </a:r>
            <a:r>
              <a:rPr lang="en-US" b="0" i="0" dirty="0">
                <a:solidFill>
                  <a:srgbClr val="000000"/>
                </a:solidFill>
                <a:effectLst/>
                <a:latin typeface="system-ui"/>
              </a:rPr>
              <a:t> charge, so the governor was quite amazed.</a:t>
            </a:r>
          </a:p>
          <a:p>
            <a:endParaRPr lang="en-US" b="0" i="0" dirty="0">
              <a:solidFill>
                <a:srgbClr val="000000"/>
              </a:solidFill>
              <a:effectLst/>
              <a:latin typeface="system-ui"/>
            </a:endParaRPr>
          </a:p>
          <a:p>
            <a:pPr algn="l">
              <a:buNone/>
            </a:pPr>
            <a:r>
              <a:rPr lang="en-US" b="0" i="0" dirty="0">
                <a:solidFill>
                  <a:srgbClr val="000000"/>
                </a:solidFill>
                <a:effectLst/>
                <a:latin typeface="system-ui"/>
              </a:rPr>
              <a:t>John 18:28-38 Then they *led Jesus from Caiaphas into the Praetorium, and it was early; and they themselves did not enter into the Praetorium so that they would not be defiled, but might eat the Passover. </a:t>
            </a:r>
            <a:r>
              <a:rPr lang="en-US" b="1" i="0" baseline="30000" dirty="0">
                <a:solidFill>
                  <a:srgbClr val="000000"/>
                </a:solidFill>
                <a:effectLst/>
                <a:latin typeface="system-ui"/>
              </a:rPr>
              <a:t>29 </a:t>
            </a:r>
            <a:r>
              <a:rPr lang="en-US" b="0" i="0" dirty="0">
                <a:solidFill>
                  <a:srgbClr val="000000"/>
                </a:solidFill>
                <a:effectLst/>
                <a:latin typeface="system-ui"/>
              </a:rPr>
              <a:t>Therefore Pilate went out to them and *said, “What accusation do you bring against this Man?” </a:t>
            </a:r>
            <a:r>
              <a:rPr lang="en-US" b="1" i="0" baseline="30000" dirty="0">
                <a:solidFill>
                  <a:srgbClr val="000000"/>
                </a:solidFill>
                <a:effectLst/>
                <a:latin typeface="system-ui"/>
              </a:rPr>
              <a:t>30 </a:t>
            </a:r>
            <a:r>
              <a:rPr lang="en-US" b="0" i="0" dirty="0">
                <a:solidFill>
                  <a:srgbClr val="000000"/>
                </a:solidFill>
                <a:effectLst/>
                <a:latin typeface="system-ui"/>
              </a:rPr>
              <a:t>They answered and said to him, “If this Man were not an evildoer, we would not have delivered Him to you.” </a:t>
            </a:r>
            <a:r>
              <a:rPr lang="en-US" b="1" i="0" baseline="30000" dirty="0">
                <a:solidFill>
                  <a:srgbClr val="000000"/>
                </a:solidFill>
                <a:effectLst/>
                <a:latin typeface="system-ui"/>
              </a:rPr>
              <a:t>31 </a:t>
            </a:r>
            <a:r>
              <a:rPr lang="en-US" b="0" i="0" dirty="0">
                <a:solidFill>
                  <a:srgbClr val="000000"/>
                </a:solidFill>
                <a:effectLst/>
                <a:latin typeface="system-ui"/>
              </a:rPr>
              <a:t>So Pilate said to them, “Take Him yourselves, and judge Him according to your law.” The Jews said to him, “We are not permitted to put anyone to death,” </a:t>
            </a:r>
            <a:r>
              <a:rPr lang="en-US" b="1" i="0" baseline="30000" dirty="0">
                <a:solidFill>
                  <a:srgbClr val="000000"/>
                </a:solidFill>
                <a:effectLst/>
                <a:latin typeface="system-ui"/>
              </a:rPr>
              <a:t>32 </a:t>
            </a:r>
            <a:r>
              <a:rPr lang="en-US" b="0" i="0" dirty="0">
                <a:solidFill>
                  <a:srgbClr val="000000"/>
                </a:solidFill>
                <a:effectLst/>
                <a:latin typeface="system-ui"/>
              </a:rPr>
              <a:t>to fulfill the word of Jesus which He spoke, signifying by what kind of death He was about to die. </a:t>
            </a:r>
            <a:r>
              <a:rPr lang="en-US" b="1" i="0" baseline="30000" dirty="0">
                <a:solidFill>
                  <a:srgbClr val="000000"/>
                </a:solidFill>
                <a:effectLst/>
                <a:latin typeface="system-ui"/>
              </a:rPr>
              <a:t>33 </a:t>
            </a:r>
            <a:r>
              <a:rPr lang="en-US" b="0" i="0" dirty="0">
                <a:solidFill>
                  <a:srgbClr val="000000"/>
                </a:solidFill>
                <a:effectLst/>
                <a:latin typeface="system-ui"/>
              </a:rPr>
              <a:t>Therefore Pilate entered again into the Praetorium, and summoned Jesus and said to Him, “Are You the King of the Jews?” </a:t>
            </a:r>
            <a:r>
              <a:rPr lang="en-US" b="1" i="0" baseline="30000" dirty="0">
                <a:solidFill>
                  <a:srgbClr val="000000"/>
                </a:solidFill>
                <a:effectLst/>
                <a:latin typeface="system-ui"/>
              </a:rPr>
              <a:t>34 </a:t>
            </a:r>
            <a:r>
              <a:rPr lang="en-US" b="0" i="0" dirty="0">
                <a:solidFill>
                  <a:srgbClr val="000000"/>
                </a:solidFill>
                <a:effectLst/>
                <a:latin typeface="system-ui"/>
              </a:rPr>
              <a:t>Jesus answered, “Are you saying this on your own initiative, or did others tell you about Me?” </a:t>
            </a:r>
            <a:r>
              <a:rPr lang="en-US" b="1" i="0" baseline="30000" dirty="0">
                <a:solidFill>
                  <a:srgbClr val="000000"/>
                </a:solidFill>
                <a:effectLst/>
                <a:latin typeface="system-ui"/>
              </a:rPr>
              <a:t>35 </a:t>
            </a:r>
            <a:r>
              <a:rPr lang="en-US" b="0" i="0" dirty="0">
                <a:solidFill>
                  <a:srgbClr val="000000"/>
                </a:solidFill>
                <a:effectLst/>
                <a:latin typeface="system-ui"/>
              </a:rPr>
              <a:t>Pilate answered, “I am not a Jew, am I? Your own nation and the chief priests delivered You to me; what have You done?” </a:t>
            </a:r>
            <a:r>
              <a:rPr lang="en-US" b="1" i="0" baseline="30000" dirty="0">
                <a:solidFill>
                  <a:srgbClr val="000000"/>
                </a:solidFill>
                <a:effectLst/>
                <a:latin typeface="system-ui"/>
              </a:rPr>
              <a:t>36 </a:t>
            </a:r>
            <a:r>
              <a:rPr lang="en-US" b="0" i="0" dirty="0">
                <a:solidFill>
                  <a:srgbClr val="000000"/>
                </a:solidFill>
                <a:effectLst/>
                <a:latin typeface="system-ui"/>
              </a:rPr>
              <a:t>Jesus answered, “My kingdom is not of this world. If My kingdom were of this world, then My servants would be fighting so that I would not be handed over to the Jews; but as it is, My kingdom is not of this realm.” </a:t>
            </a:r>
            <a:r>
              <a:rPr lang="en-US" b="1" i="0" baseline="30000" dirty="0">
                <a:solidFill>
                  <a:srgbClr val="000000"/>
                </a:solidFill>
                <a:effectLst/>
                <a:latin typeface="system-ui"/>
              </a:rPr>
              <a:t>37 </a:t>
            </a:r>
            <a:r>
              <a:rPr lang="en-US" b="0" i="0" dirty="0">
                <a:solidFill>
                  <a:srgbClr val="000000"/>
                </a:solidFill>
                <a:effectLst/>
                <a:latin typeface="system-ui"/>
              </a:rPr>
              <a:t>Therefore Pilate said to Him, “So You are a king?” Jesus answered, “You say </a:t>
            </a:r>
            <a:r>
              <a:rPr lang="en-US" b="0" i="1" dirty="0">
                <a:solidFill>
                  <a:srgbClr val="000000"/>
                </a:solidFill>
                <a:effectLst/>
                <a:latin typeface="system-ui"/>
              </a:rPr>
              <a:t>correctly</a:t>
            </a:r>
            <a:r>
              <a:rPr lang="en-US" b="0" i="0" dirty="0">
                <a:solidFill>
                  <a:srgbClr val="000000"/>
                </a:solidFill>
                <a:effectLst/>
                <a:latin typeface="system-ui"/>
              </a:rPr>
              <a:t> that I am a king. For this I have been born, and for this I have come into the world, to testify to the truth. Everyone who is of the truth hears My voice.” </a:t>
            </a:r>
            <a:r>
              <a:rPr lang="en-US" b="1" i="0" baseline="30000" dirty="0">
                <a:solidFill>
                  <a:srgbClr val="000000"/>
                </a:solidFill>
                <a:effectLst/>
                <a:latin typeface="system-ui"/>
              </a:rPr>
              <a:t>38 </a:t>
            </a:r>
            <a:r>
              <a:rPr lang="en-US" b="0" i="0" dirty="0">
                <a:solidFill>
                  <a:srgbClr val="000000"/>
                </a:solidFill>
                <a:effectLst/>
                <a:latin typeface="system-ui"/>
              </a:rPr>
              <a:t>Pilate *said to Him, “What is truth?” And when he had said this, he went out again to the Jews and *said to them, “I find no guilt in Him.</a:t>
            </a:r>
          </a:p>
          <a:p>
            <a:endParaRPr lang="en-US" b="0" i="0" dirty="0">
              <a:solidFill>
                <a:srgbClr val="000000"/>
              </a:solidFill>
              <a:effectLst/>
              <a:latin typeface="system-ui"/>
            </a:endParaRPr>
          </a:p>
          <a:p>
            <a:r>
              <a:rPr lang="en-US" b="0" i="0" dirty="0">
                <a:solidFill>
                  <a:srgbClr val="000000"/>
                </a:solidFill>
                <a:effectLst/>
                <a:latin typeface="system-ui"/>
              </a:rPr>
              <a:t>Luke 23:1-5 Then the whole body of them got up and brought Him before Pilate. </a:t>
            </a:r>
            <a:r>
              <a:rPr lang="en-US" b="1" i="0" baseline="30000" dirty="0">
                <a:solidFill>
                  <a:srgbClr val="000000"/>
                </a:solidFill>
                <a:effectLst/>
                <a:latin typeface="system-ui"/>
              </a:rPr>
              <a:t>2 </a:t>
            </a:r>
            <a:r>
              <a:rPr lang="en-US" b="0" i="0" dirty="0">
                <a:solidFill>
                  <a:srgbClr val="000000"/>
                </a:solidFill>
                <a:effectLst/>
                <a:latin typeface="system-ui"/>
              </a:rPr>
              <a:t>And they began to accuse Him, saying, “We found this man misleading our nation and forbidding to pay taxes to Caesar, and saying that He Himself is Christ, a King.” </a:t>
            </a:r>
            <a:r>
              <a:rPr lang="en-US" b="1" i="0" baseline="30000" dirty="0">
                <a:solidFill>
                  <a:srgbClr val="000000"/>
                </a:solidFill>
                <a:effectLst/>
                <a:latin typeface="system-ui"/>
              </a:rPr>
              <a:t>3 </a:t>
            </a:r>
            <a:r>
              <a:rPr lang="en-US" b="0" i="0" dirty="0">
                <a:solidFill>
                  <a:srgbClr val="000000"/>
                </a:solidFill>
                <a:effectLst/>
                <a:latin typeface="system-ui"/>
              </a:rPr>
              <a:t>So Pilate asked Him, saying, “Are You the King of the Jews?” And He answered him and said, “</a:t>
            </a:r>
            <a:r>
              <a:rPr lang="en-US" b="0" i="1" dirty="0">
                <a:solidFill>
                  <a:srgbClr val="000000"/>
                </a:solidFill>
                <a:effectLst/>
                <a:latin typeface="system-ui"/>
              </a:rPr>
              <a:t>It is as</a:t>
            </a:r>
            <a:r>
              <a:rPr lang="en-US" b="0" i="0" dirty="0">
                <a:solidFill>
                  <a:srgbClr val="000000"/>
                </a:solidFill>
                <a:effectLst/>
                <a:latin typeface="system-ui"/>
              </a:rPr>
              <a:t> you say.” </a:t>
            </a:r>
            <a:r>
              <a:rPr lang="en-US" b="1" i="0" baseline="30000" dirty="0">
                <a:solidFill>
                  <a:srgbClr val="000000"/>
                </a:solidFill>
                <a:effectLst/>
                <a:latin typeface="system-ui"/>
              </a:rPr>
              <a:t>4 </a:t>
            </a:r>
            <a:r>
              <a:rPr lang="en-US" b="0" i="0" dirty="0">
                <a:solidFill>
                  <a:srgbClr val="000000"/>
                </a:solidFill>
                <a:effectLst/>
                <a:latin typeface="system-ui"/>
              </a:rPr>
              <a:t>Then Pilate said to the chief priests and the crowds, “I find no guilt in this man.” </a:t>
            </a:r>
            <a:r>
              <a:rPr lang="en-US" b="1" i="0" baseline="30000" dirty="0">
                <a:solidFill>
                  <a:srgbClr val="000000"/>
                </a:solidFill>
                <a:effectLst/>
                <a:latin typeface="system-ui"/>
              </a:rPr>
              <a:t>5 </a:t>
            </a:r>
            <a:r>
              <a:rPr lang="en-US" b="0" i="0" dirty="0">
                <a:solidFill>
                  <a:srgbClr val="000000"/>
                </a:solidFill>
                <a:effectLst/>
                <a:latin typeface="system-ui"/>
              </a:rPr>
              <a:t>But they kept on insisting, saying, “He stirs up the people, teaching all over Judea, starting from Galilee even as far as this place.”</a:t>
            </a:r>
          </a:p>
          <a:p>
            <a:endParaRPr lang="en-US" b="0" i="0" dirty="0">
              <a:solidFill>
                <a:srgbClr val="000000"/>
              </a:solidFill>
              <a:effectLst/>
              <a:latin typeface="system-ui"/>
            </a:endParaRPr>
          </a:p>
          <a:p>
            <a:pPr algn="l">
              <a:buNone/>
            </a:pPr>
            <a:r>
              <a:rPr lang="en-US" b="0" i="0" dirty="0">
                <a:solidFill>
                  <a:srgbClr val="000000"/>
                </a:solidFill>
                <a:effectLst/>
                <a:latin typeface="system-ui"/>
              </a:rPr>
              <a:t>Luke 23:6-12 When Pilate heard it, he asked whether the man was a Galilean. </a:t>
            </a:r>
            <a:r>
              <a:rPr lang="en-US" b="1" i="0" baseline="30000" dirty="0">
                <a:solidFill>
                  <a:srgbClr val="000000"/>
                </a:solidFill>
                <a:effectLst/>
                <a:latin typeface="system-ui"/>
              </a:rPr>
              <a:t>7 </a:t>
            </a:r>
            <a:r>
              <a:rPr lang="en-US" b="0" i="0" dirty="0">
                <a:solidFill>
                  <a:srgbClr val="000000"/>
                </a:solidFill>
                <a:effectLst/>
                <a:latin typeface="system-ui"/>
              </a:rPr>
              <a:t>And when he learned that He belonged to Herod’s jurisdiction, he sent Him to Herod, who himself also was in Jerusalem at that time. </a:t>
            </a:r>
            <a:r>
              <a:rPr lang="en-US" b="1" i="0" baseline="30000" dirty="0">
                <a:solidFill>
                  <a:srgbClr val="000000"/>
                </a:solidFill>
                <a:effectLst/>
                <a:latin typeface="system-ui"/>
              </a:rPr>
              <a:t>8 </a:t>
            </a:r>
            <a:r>
              <a:rPr lang="en-US" b="0" i="0" dirty="0">
                <a:solidFill>
                  <a:srgbClr val="000000"/>
                </a:solidFill>
                <a:effectLst/>
                <a:latin typeface="system-ui"/>
              </a:rPr>
              <a:t>Now Herod was very glad when he saw Jesus; for he had wanted to see Him for a long time, because he had been hearing about Him and was hoping to see some sign performed by Him. </a:t>
            </a:r>
            <a:r>
              <a:rPr lang="en-US" b="1" i="0" baseline="30000" dirty="0">
                <a:solidFill>
                  <a:srgbClr val="000000"/>
                </a:solidFill>
                <a:effectLst/>
                <a:latin typeface="system-ui"/>
              </a:rPr>
              <a:t>9 </a:t>
            </a:r>
            <a:r>
              <a:rPr lang="en-US" b="0" i="0" dirty="0">
                <a:solidFill>
                  <a:srgbClr val="000000"/>
                </a:solidFill>
                <a:effectLst/>
                <a:latin typeface="system-ui"/>
              </a:rPr>
              <a:t>And he questioned Him at some length; but He answered him nothing. </a:t>
            </a:r>
            <a:r>
              <a:rPr lang="en-US" b="1" i="0" baseline="30000" dirty="0">
                <a:solidFill>
                  <a:srgbClr val="000000"/>
                </a:solidFill>
                <a:effectLst/>
                <a:latin typeface="system-ui"/>
              </a:rPr>
              <a:t>10 </a:t>
            </a:r>
            <a:r>
              <a:rPr lang="en-US" b="0" i="0" dirty="0">
                <a:solidFill>
                  <a:srgbClr val="000000"/>
                </a:solidFill>
                <a:effectLst/>
                <a:latin typeface="system-ui"/>
              </a:rPr>
              <a:t>And the chief priests and the scribes were standing there, accusing Him vehemently. </a:t>
            </a:r>
            <a:r>
              <a:rPr lang="en-US" b="1" i="0" baseline="30000" dirty="0">
                <a:solidFill>
                  <a:srgbClr val="000000"/>
                </a:solidFill>
                <a:effectLst/>
                <a:latin typeface="system-ui"/>
              </a:rPr>
              <a:t>11 </a:t>
            </a:r>
            <a:r>
              <a:rPr lang="en-US" b="0" i="0" dirty="0">
                <a:solidFill>
                  <a:srgbClr val="000000"/>
                </a:solidFill>
                <a:effectLst/>
                <a:latin typeface="system-ui"/>
              </a:rPr>
              <a:t>And Herod with his soldiers, after treating Him with contempt and mocking Him, dressed Him in a gorgeous robe and sent Him back to Pilate. </a:t>
            </a:r>
            <a:r>
              <a:rPr lang="en-US" b="1" i="0" baseline="30000" dirty="0">
                <a:solidFill>
                  <a:srgbClr val="000000"/>
                </a:solidFill>
                <a:effectLst/>
                <a:latin typeface="system-ui"/>
              </a:rPr>
              <a:t>12 </a:t>
            </a:r>
            <a:r>
              <a:rPr lang="en-US" b="0" i="0" dirty="0">
                <a:solidFill>
                  <a:srgbClr val="000000"/>
                </a:solidFill>
                <a:effectLst/>
                <a:latin typeface="system-ui"/>
              </a:rPr>
              <a:t>Now Herod and Pilate became friends with one another that very day; for before they had been enemies with each other.</a:t>
            </a:r>
          </a:p>
          <a:p>
            <a:endParaRPr lang="en-US" b="0" i="0" dirty="0">
              <a:solidFill>
                <a:srgbClr val="000000"/>
              </a:solidFill>
              <a:effectLst/>
              <a:latin typeface="system-ui"/>
            </a:endParaRPr>
          </a:p>
          <a:p>
            <a:pPr algn="l">
              <a:buNone/>
            </a:pPr>
            <a:r>
              <a:rPr lang="en-US" b="0" i="0" dirty="0">
                <a:solidFill>
                  <a:srgbClr val="000000"/>
                </a:solidFill>
                <a:effectLst/>
                <a:latin typeface="system-ui"/>
              </a:rPr>
              <a:t>Luke 23:13-23 Pilate summoned the chief priests and the rulers and the people, </a:t>
            </a:r>
            <a:r>
              <a:rPr lang="en-US" b="1" i="0" baseline="30000" dirty="0">
                <a:solidFill>
                  <a:srgbClr val="000000"/>
                </a:solidFill>
                <a:effectLst/>
                <a:latin typeface="system-ui"/>
              </a:rPr>
              <a:t>14 </a:t>
            </a:r>
            <a:r>
              <a:rPr lang="en-US" b="0" i="0" dirty="0">
                <a:solidFill>
                  <a:srgbClr val="000000"/>
                </a:solidFill>
                <a:effectLst/>
                <a:latin typeface="system-ui"/>
              </a:rPr>
              <a:t>and said to them, “You brought this man to me as one who incites the people to rebellion, and behold, having examined Him before you, I have found no guilt in this man regarding the charges which you make against Him. </a:t>
            </a:r>
            <a:r>
              <a:rPr lang="en-US" b="1" i="0" baseline="30000" dirty="0">
                <a:solidFill>
                  <a:srgbClr val="000000"/>
                </a:solidFill>
                <a:effectLst/>
                <a:latin typeface="system-ui"/>
              </a:rPr>
              <a:t>15 </a:t>
            </a:r>
            <a:r>
              <a:rPr lang="en-US" b="0" i="0" dirty="0">
                <a:solidFill>
                  <a:srgbClr val="000000"/>
                </a:solidFill>
                <a:effectLst/>
                <a:latin typeface="system-ui"/>
              </a:rPr>
              <a:t>No, nor has Herod, for he sent Him back to us; and behold, nothing deserving death has been done by Him. </a:t>
            </a:r>
            <a:r>
              <a:rPr lang="en-US" b="1" i="0" baseline="30000" dirty="0">
                <a:solidFill>
                  <a:srgbClr val="000000"/>
                </a:solidFill>
                <a:effectLst/>
                <a:latin typeface="system-ui"/>
              </a:rPr>
              <a:t>16 </a:t>
            </a:r>
            <a:r>
              <a:rPr lang="en-US" b="0" i="0" dirty="0">
                <a:solidFill>
                  <a:srgbClr val="000000"/>
                </a:solidFill>
                <a:effectLst/>
                <a:latin typeface="system-ui"/>
              </a:rPr>
              <a:t>Therefore I will punish Him and release Him.” </a:t>
            </a:r>
            <a:r>
              <a:rPr lang="en-US" b="1" i="0" baseline="30000" dirty="0">
                <a:solidFill>
                  <a:srgbClr val="000000"/>
                </a:solidFill>
                <a:effectLst/>
                <a:latin typeface="system-ui"/>
              </a:rPr>
              <a:t>17 </a:t>
            </a:r>
            <a:r>
              <a:rPr lang="en-US" b="0" i="0" dirty="0">
                <a:solidFill>
                  <a:srgbClr val="000000"/>
                </a:solidFill>
                <a:effectLst/>
                <a:latin typeface="system-ui"/>
              </a:rPr>
              <a:t>[Now he was obliged to release to them at the feast one prisoner.] </a:t>
            </a:r>
            <a:r>
              <a:rPr lang="en-US" b="1" i="0" baseline="30000" dirty="0">
                <a:solidFill>
                  <a:srgbClr val="000000"/>
                </a:solidFill>
                <a:effectLst/>
                <a:latin typeface="system-ui"/>
              </a:rPr>
              <a:t>18 </a:t>
            </a:r>
            <a:r>
              <a:rPr lang="en-US" b="0" i="0" dirty="0">
                <a:solidFill>
                  <a:srgbClr val="000000"/>
                </a:solidFill>
                <a:effectLst/>
                <a:latin typeface="system-ui"/>
              </a:rPr>
              <a:t>But they cried out all together, saying, “Away with this man, and release for us Barabbas!” </a:t>
            </a:r>
            <a:r>
              <a:rPr lang="en-US" b="1" i="0" baseline="30000" dirty="0">
                <a:solidFill>
                  <a:srgbClr val="000000"/>
                </a:solidFill>
                <a:effectLst/>
                <a:latin typeface="system-ui"/>
              </a:rPr>
              <a:t>19 </a:t>
            </a:r>
            <a:r>
              <a:rPr lang="en-US" b="0" i="0" dirty="0">
                <a:solidFill>
                  <a:srgbClr val="000000"/>
                </a:solidFill>
                <a:effectLst/>
                <a:latin typeface="system-ui"/>
              </a:rPr>
              <a:t>(He was one who had been thrown into prison for an insurrection made in the city, and for murder.) </a:t>
            </a:r>
            <a:r>
              <a:rPr lang="en-US" b="1" i="0" baseline="30000" dirty="0">
                <a:solidFill>
                  <a:srgbClr val="000000"/>
                </a:solidFill>
                <a:effectLst/>
                <a:latin typeface="system-ui"/>
              </a:rPr>
              <a:t>20 </a:t>
            </a:r>
            <a:r>
              <a:rPr lang="en-US" b="0" i="0" dirty="0">
                <a:solidFill>
                  <a:srgbClr val="000000"/>
                </a:solidFill>
                <a:effectLst/>
                <a:latin typeface="system-ui"/>
              </a:rPr>
              <a:t>Pilate, wanting to release Jesus, addressed them again, </a:t>
            </a:r>
            <a:r>
              <a:rPr lang="en-US" b="1" i="0" baseline="30000" dirty="0">
                <a:solidFill>
                  <a:srgbClr val="000000"/>
                </a:solidFill>
                <a:effectLst/>
                <a:latin typeface="system-ui"/>
              </a:rPr>
              <a:t>21 </a:t>
            </a:r>
            <a:r>
              <a:rPr lang="en-US" b="0" i="0" dirty="0">
                <a:solidFill>
                  <a:srgbClr val="000000"/>
                </a:solidFill>
                <a:effectLst/>
                <a:latin typeface="system-ui"/>
              </a:rPr>
              <a:t>but they kept on calling out, saying, “Crucify, crucify Him!” </a:t>
            </a:r>
            <a:r>
              <a:rPr lang="en-US" b="1" i="0" baseline="30000" dirty="0">
                <a:solidFill>
                  <a:srgbClr val="000000"/>
                </a:solidFill>
                <a:effectLst/>
                <a:latin typeface="system-ui"/>
              </a:rPr>
              <a:t>22 </a:t>
            </a:r>
            <a:r>
              <a:rPr lang="en-US" b="0" i="0" dirty="0">
                <a:solidFill>
                  <a:srgbClr val="000000"/>
                </a:solidFill>
                <a:effectLst/>
                <a:latin typeface="system-ui"/>
              </a:rPr>
              <a:t>And he said to them the third time, “Why, what evil has this man done? I have found in Him no guilt </a:t>
            </a:r>
            <a:r>
              <a:rPr lang="en-US" b="0" i="1" dirty="0">
                <a:solidFill>
                  <a:srgbClr val="000000"/>
                </a:solidFill>
                <a:effectLst/>
                <a:latin typeface="system-ui"/>
              </a:rPr>
              <a:t>demanding</a:t>
            </a:r>
            <a:r>
              <a:rPr lang="en-US" b="0" i="0" dirty="0">
                <a:solidFill>
                  <a:srgbClr val="000000"/>
                </a:solidFill>
                <a:effectLst/>
                <a:latin typeface="system-ui"/>
              </a:rPr>
              <a:t> death; therefore I will punish Him and release Him.” </a:t>
            </a:r>
            <a:r>
              <a:rPr lang="en-US" b="1" i="0" baseline="30000" dirty="0">
                <a:solidFill>
                  <a:srgbClr val="000000"/>
                </a:solidFill>
                <a:effectLst/>
                <a:latin typeface="system-ui"/>
              </a:rPr>
              <a:t>23 </a:t>
            </a:r>
            <a:r>
              <a:rPr lang="en-US" b="0" i="0" dirty="0">
                <a:solidFill>
                  <a:srgbClr val="000000"/>
                </a:solidFill>
                <a:effectLst/>
                <a:latin typeface="system-ui"/>
              </a:rPr>
              <a:t>But they were insistent, with loud voices asking that He be crucified. And their voices </a:t>
            </a:r>
            <a:r>
              <a:rPr lang="en-US" b="0" i="1" dirty="0">
                <a:solidFill>
                  <a:srgbClr val="000000"/>
                </a:solidFill>
                <a:effectLst/>
                <a:latin typeface="system-ui"/>
              </a:rPr>
              <a:t>began</a:t>
            </a:r>
            <a:r>
              <a:rPr lang="en-US" b="0" i="0" dirty="0">
                <a:solidFill>
                  <a:srgbClr val="000000"/>
                </a:solidFill>
                <a:effectLst/>
                <a:latin typeface="system-ui"/>
              </a:rPr>
              <a:t> to prevail. </a:t>
            </a:r>
          </a:p>
          <a:p>
            <a:endParaRPr lang="en-US" b="0" i="0" dirty="0">
              <a:solidFill>
                <a:srgbClr val="000000"/>
              </a:solidFill>
              <a:effectLst/>
              <a:latin typeface="system-ui"/>
            </a:endParaRPr>
          </a:p>
          <a:p>
            <a:pPr algn="l">
              <a:buNone/>
            </a:pPr>
            <a:r>
              <a:rPr lang="en-US" b="0" i="0" dirty="0">
                <a:solidFill>
                  <a:srgbClr val="000000"/>
                </a:solidFill>
                <a:effectLst/>
                <a:latin typeface="system-ui"/>
              </a:rPr>
              <a:t>Matthew 27:15-23 Now at </a:t>
            </a:r>
            <a:r>
              <a:rPr lang="en-US" b="0" i="1" dirty="0">
                <a:solidFill>
                  <a:srgbClr val="000000"/>
                </a:solidFill>
                <a:effectLst/>
                <a:latin typeface="system-ui"/>
              </a:rPr>
              <a:t>the</a:t>
            </a:r>
            <a:r>
              <a:rPr lang="en-US" b="0" i="0" dirty="0">
                <a:solidFill>
                  <a:srgbClr val="000000"/>
                </a:solidFill>
                <a:effectLst/>
                <a:latin typeface="system-ui"/>
              </a:rPr>
              <a:t> feast the governor was accustomed to release for the people </a:t>
            </a:r>
            <a:r>
              <a:rPr lang="en-US" b="0" i="1" dirty="0">
                <a:solidFill>
                  <a:srgbClr val="000000"/>
                </a:solidFill>
                <a:effectLst/>
                <a:latin typeface="system-ui"/>
              </a:rPr>
              <a:t>any</a:t>
            </a:r>
            <a:r>
              <a:rPr lang="en-US" b="0" i="0" dirty="0">
                <a:solidFill>
                  <a:srgbClr val="000000"/>
                </a:solidFill>
                <a:effectLst/>
                <a:latin typeface="system-ui"/>
              </a:rPr>
              <a:t> one prisoner whom they wanted. </a:t>
            </a:r>
            <a:r>
              <a:rPr lang="en-US" b="1" i="0" baseline="30000" dirty="0">
                <a:solidFill>
                  <a:srgbClr val="000000"/>
                </a:solidFill>
                <a:effectLst/>
                <a:latin typeface="system-ui"/>
              </a:rPr>
              <a:t>16 </a:t>
            </a:r>
            <a:r>
              <a:rPr lang="en-US" b="0" i="0" dirty="0">
                <a:solidFill>
                  <a:srgbClr val="000000"/>
                </a:solidFill>
                <a:effectLst/>
                <a:latin typeface="system-ui"/>
              </a:rPr>
              <a:t>At that time they were holding a notorious prisoner, called Barabbas. </a:t>
            </a:r>
            <a:r>
              <a:rPr lang="en-US" b="1" i="0" baseline="30000" dirty="0">
                <a:solidFill>
                  <a:srgbClr val="000000"/>
                </a:solidFill>
                <a:effectLst/>
                <a:latin typeface="system-ui"/>
              </a:rPr>
              <a:t>17 </a:t>
            </a:r>
            <a:r>
              <a:rPr lang="en-US" b="0" i="0" dirty="0">
                <a:solidFill>
                  <a:srgbClr val="000000"/>
                </a:solidFill>
                <a:effectLst/>
                <a:latin typeface="system-ui"/>
              </a:rPr>
              <a:t>So when the people gathered together, Pilate said to them, “Whom do you want me to release for you? Barabbas, or Jesus who is called Christ?” </a:t>
            </a:r>
            <a:r>
              <a:rPr lang="en-US" b="1" i="0" baseline="30000" dirty="0">
                <a:solidFill>
                  <a:srgbClr val="000000"/>
                </a:solidFill>
                <a:effectLst/>
                <a:latin typeface="system-ui"/>
              </a:rPr>
              <a:t>18 </a:t>
            </a:r>
            <a:r>
              <a:rPr lang="en-US" b="0" i="0" dirty="0">
                <a:solidFill>
                  <a:srgbClr val="000000"/>
                </a:solidFill>
                <a:effectLst/>
                <a:latin typeface="system-ui"/>
              </a:rPr>
              <a:t>For he knew that because of envy they had handed Him over.</a:t>
            </a:r>
          </a:p>
          <a:p>
            <a:pPr algn="l"/>
            <a:r>
              <a:rPr lang="en-US" b="1" i="0" baseline="30000" dirty="0">
                <a:solidFill>
                  <a:srgbClr val="000000"/>
                </a:solidFill>
                <a:effectLst/>
                <a:latin typeface="system-ui"/>
              </a:rPr>
              <a:t>19 </a:t>
            </a:r>
            <a:r>
              <a:rPr lang="en-US" b="0" i="0" dirty="0">
                <a:solidFill>
                  <a:srgbClr val="000000"/>
                </a:solidFill>
                <a:effectLst/>
                <a:latin typeface="system-ui"/>
              </a:rPr>
              <a:t>While he was sitting on the judgment seat, his wife sent him </a:t>
            </a:r>
            <a:r>
              <a:rPr lang="en-US" b="0" i="1" dirty="0">
                <a:solidFill>
                  <a:srgbClr val="000000"/>
                </a:solidFill>
                <a:effectLst/>
                <a:latin typeface="system-ui"/>
              </a:rPr>
              <a:t>a message</a:t>
            </a:r>
            <a:r>
              <a:rPr lang="en-US" b="0" i="0" dirty="0">
                <a:solidFill>
                  <a:srgbClr val="000000"/>
                </a:solidFill>
                <a:effectLst/>
                <a:latin typeface="system-ui"/>
              </a:rPr>
              <a:t>, saying, “Have nothing to do with that righteous Man; for last night I suffered greatly in a dream because of Him.” </a:t>
            </a:r>
            <a:r>
              <a:rPr lang="en-US" b="1" i="0" baseline="30000" dirty="0">
                <a:solidFill>
                  <a:srgbClr val="000000"/>
                </a:solidFill>
                <a:effectLst/>
                <a:latin typeface="system-ui"/>
              </a:rPr>
              <a:t>20 </a:t>
            </a:r>
            <a:r>
              <a:rPr lang="en-US" b="0" i="0" dirty="0">
                <a:solidFill>
                  <a:srgbClr val="000000"/>
                </a:solidFill>
                <a:effectLst/>
                <a:latin typeface="system-ui"/>
              </a:rPr>
              <a:t>But the chief priests and the elders persuaded the crowds to ask for Barabbas and to put Jesus to death. </a:t>
            </a:r>
            <a:r>
              <a:rPr lang="en-US" b="1" i="0" baseline="30000" dirty="0">
                <a:solidFill>
                  <a:srgbClr val="000000"/>
                </a:solidFill>
                <a:effectLst/>
                <a:latin typeface="system-ui"/>
              </a:rPr>
              <a:t>21 </a:t>
            </a:r>
            <a:r>
              <a:rPr lang="en-US" b="0" i="0" dirty="0">
                <a:solidFill>
                  <a:srgbClr val="000000"/>
                </a:solidFill>
                <a:effectLst/>
                <a:latin typeface="system-ui"/>
              </a:rPr>
              <a:t>But the governor said to them, “Which of the two do you want me to release for you?” And they said, “Barabbas.” </a:t>
            </a:r>
            <a:r>
              <a:rPr lang="en-US" b="1" i="0" baseline="30000" dirty="0">
                <a:solidFill>
                  <a:srgbClr val="000000"/>
                </a:solidFill>
                <a:effectLst/>
                <a:latin typeface="system-ui"/>
              </a:rPr>
              <a:t>22 </a:t>
            </a:r>
            <a:r>
              <a:rPr lang="en-US" b="0" i="0" dirty="0">
                <a:solidFill>
                  <a:srgbClr val="000000"/>
                </a:solidFill>
                <a:effectLst/>
                <a:latin typeface="system-ui"/>
              </a:rPr>
              <a:t>Pilate *said to them, “Then what shall I do with Jesus who is called Christ?” They all *said, “Crucify Him!” </a:t>
            </a:r>
            <a:r>
              <a:rPr lang="en-US" b="1" i="0" baseline="30000" dirty="0">
                <a:solidFill>
                  <a:srgbClr val="000000"/>
                </a:solidFill>
                <a:effectLst/>
                <a:latin typeface="system-ui"/>
              </a:rPr>
              <a:t>23 </a:t>
            </a:r>
            <a:r>
              <a:rPr lang="en-US" b="0" i="0" dirty="0">
                <a:solidFill>
                  <a:srgbClr val="000000"/>
                </a:solidFill>
                <a:effectLst/>
                <a:latin typeface="system-ui"/>
              </a:rPr>
              <a:t>And he said, “Why, what evil has He done?” But they kept shouting all the more, saying, “Crucify Him!”</a:t>
            </a:r>
          </a:p>
          <a:p>
            <a:endParaRPr lang="en-US" b="0" i="0" dirty="0">
              <a:solidFill>
                <a:srgbClr val="000000"/>
              </a:solidFill>
              <a:effectLst/>
              <a:latin typeface="system-ui"/>
            </a:endParaRPr>
          </a:p>
          <a:p>
            <a:pPr algn="l">
              <a:buNone/>
            </a:pPr>
            <a:r>
              <a:rPr lang="en-US" b="0" i="0" dirty="0">
                <a:solidFill>
                  <a:srgbClr val="000000"/>
                </a:solidFill>
                <a:effectLst/>
                <a:latin typeface="system-ui"/>
              </a:rPr>
              <a:t>John 19:1-16 Pilate then took Jesus and scourged Him. </a:t>
            </a:r>
            <a:r>
              <a:rPr lang="en-US" b="1" i="0" baseline="30000" dirty="0">
                <a:solidFill>
                  <a:srgbClr val="000000"/>
                </a:solidFill>
                <a:effectLst/>
                <a:latin typeface="system-ui"/>
              </a:rPr>
              <a:t>2 </a:t>
            </a:r>
            <a:r>
              <a:rPr lang="en-US" b="0" i="0" dirty="0">
                <a:solidFill>
                  <a:srgbClr val="000000"/>
                </a:solidFill>
                <a:effectLst/>
                <a:latin typeface="system-ui"/>
              </a:rPr>
              <a:t>And the soldiers twisted together a crown of thorns and put it on His head, and put a purple robe on Him; </a:t>
            </a:r>
            <a:r>
              <a:rPr lang="en-US" b="1" i="0" baseline="30000" dirty="0">
                <a:solidFill>
                  <a:srgbClr val="000000"/>
                </a:solidFill>
                <a:effectLst/>
                <a:latin typeface="system-ui"/>
              </a:rPr>
              <a:t>3 </a:t>
            </a:r>
            <a:r>
              <a:rPr lang="en-US" b="0" i="0" dirty="0">
                <a:solidFill>
                  <a:srgbClr val="000000"/>
                </a:solidFill>
                <a:effectLst/>
                <a:latin typeface="system-ui"/>
              </a:rPr>
              <a:t>and they </a:t>
            </a:r>
            <a:r>
              <a:rPr lang="en-US" b="0" i="1" dirty="0">
                <a:solidFill>
                  <a:srgbClr val="000000"/>
                </a:solidFill>
                <a:effectLst/>
                <a:latin typeface="system-ui"/>
              </a:rPr>
              <a:t>began</a:t>
            </a:r>
            <a:r>
              <a:rPr lang="en-US" b="0" i="0" dirty="0">
                <a:solidFill>
                  <a:srgbClr val="000000"/>
                </a:solidFill>
                <a:effectLst/>
                <a:latin typeface="system-ui"/>
              </a:rPr>
              <a:t> to come up to Him and say, “Hail, King of the Jews!” and to give Him slaps </a:t>
            </a:r>
            <a:r>
              <a:rPr lang="en-US" b="0" i="1" dirty="0">
                <a:solidFill>
                  <a:srgbClr val="000000"/>
                </a:solidFill>
                <a:effectLst/>
                <a:latin typeface="system-ui"/>
              </a:rPr>
              <a:t>in the face</a:t>
            </a:r>
            <a:r>
              <a:rPr lang="en-US" b="0" i="0" dirty="0">
                <a:solidFill>
                  <a:srgbClr val="000000"/>
                </a:solidFill>
                <a:effectLst/>
                <a:latin typeface="system-ui"/>
              </a:rPr>
              <a:t>. </a:t>
            </a:r>
            <a:r>
              <a:rPr lang="en-US" b="1" i="0" baseline="30000" dirty="0">
                <a:solidFill>
                  <a:srgbClr val="000000"/>
                </a:solidFill>
                <a:effectLst/>
                <a:latin typeface="system-ui"/>
              </a:rPr>
              <a:t>4 </a:t>
            </a:r>
            <a:r>
              <a:rPr lang="en-US" b="0" i="0" dirty="0">
                <a:solidFill>
                  <a:srgbClr val="000000"/>
                </a:solidFill>
                <a:effectLst/>
                <a:latin typeface="system-ui"/>
              </a:rPr>
              <a:t>Pilate came out again and *said to them, “Behold, I am bringing Him out to you so that you may know that I find no guilt in Him.” </a:t>
            </a:r>
            <a:r>
              <a:rPr lang="en-US" b="1" i="0" baseline="30000" dirty="0">
                <a:solidFill>
                  <a:srgbClr val="000000"/>
                </a:solidFill>
                <a:effectLst/>
                <a:latin typeface="system-ui"/>
              </a:rPr>
              <a:t>5 </a:t>
            </a:r>
            <a:r>
              <a:rPr lang="en-US" b="0" i="0" dirty="0">
                <a:solidFill>
                  <a:srgbClr val="000000"/>
                </a:solidFill>
                <a:effectLst/>
                <a:latin typeface="system-ui"/>
              </a:rPr>
              <a:t>Jesus then came out, wearing the crown of thorns and the purple robe. </a:t>
            </a:r>
            <a:r>
              <a:rPr lang="en-US" b="0" i="1" dirty="0">
                <a:solidFill>
                  <a:srgbClr val="000000"/>
                </a:solidFill>
                <a:effectLst/>
                <a:latin typeface="system-ui"/>
              </a:rPr>
              <a:t>Pilate</a:t>
            </a:r>
            <a:r>
              <a:rPr lang="en-US" b="0" i="0" dirty="0">
                <a:solidFill>
                  <a:srgbClr val="000000"/>
                </a:solidFill>
                <a:effectLst/>
                <a:latin typeface="system-ui"/>
              </a:rPr>
              <a:t> *said to them, “Behold, the Man!” </a:t>
            </a:r>
            <a:r>
              <a:rPr lang="en-US" b="1" i="0" baseline="30000" dirty="0">
                <a:solidFill>
                  <a:srgbClr val="000000"/>
                </a:solidFill>
                <a:effectLst/>
                <a:latin typeface="system-ui"/>
              </a:rPr>
              <a:t>6 </a:t>
            </a:r>
            <a:r>
              <a:rPr lang="en-US" b="0" i="0" dirty="0">
                <a:solidFill>
                  <a:srgbClr val="000000"/>
                </a:solidFill>
                <a:effectLst/>
                <a:latin typeface="system-ui"/>
              </a:rPr>
              <a:t>So when the chief priests and the officers saw Him, they cried out saying, “Crucify, crucify!” Pilate *said to them, “Take Him yourselves and crucify Him, for I find no guilt in Him.” </a:t>
            </a:r>
            <a:r>
              <a:rPr lang="en-US" b="1" i="0" baseline="30000" dirty="0">
                <a:solidFill>
                  <a:srgbClr val="000000"/>
                </a:solidFill>
                <a:effectLst/>
                <a:latin typeface="system-ui"/>
              </a:rPr>
              <a:t>7 </a:t>
            </a:r>
            <a:r>
              <a:rPr lang="en-US" b="0" i="0" dirty="0">
                <a:solidFill>
                  <a:srgbClr val="000000"/>
                </a:solidFill>
                <a:effectLst/>
                <a:latin typeface="system-ui"/>
              </a:rPr>
              <a:t>The Jews answered him, “We have a law, and by that law He ought to die because He made Himself out </a:t>
            </a:r>
            <a:r>
              <a:rPr lang="en-US" b="0" i="1" dirty="0">
                <a:solidFill>
                  <a:srgbClr val="000000"/>
                </a:solidFill>
                <a:effectLst/>
                <a:latin typeface="system-ui"/>
              </a:rPr>
              <a:t>to be</a:t>
            </a:r>
            <a:r>
              <a:rPr lang="en-US" b="0" i="0" dirty="0">
                <a:solidFill>
                  <a:srgbClr val="000000"/>
                </a:solidFill>
                <a:effectLst/>
                <a:latin typeface="system-ui"/>
              </a:rPr>
              <a:t> the Son of God.”</a:t>
            </a:r>
          </a:p>
          <a:p>
            <a:pPr algn="l">
              <a:buNone/>
            </a:pPr>
            <a:r>
              <a:rPr lang="en-US" b="1" i="0" baseline="30000" dirty="0">
                <a:solidFill>
                  <a:srgbClr val="000000"/>
                </a:solidFill>
                <a:effectLst/>
                <a:latin typeface="system-ui"/>
              </a:rPr>
              <a:t>8 </a:t>
            </a:r>
            <a:r>
              <a:rPr lang="en-US" b="0" i="0" dirty="0">
                <a:solidFill>
                  <a:srgbClr val="000000"/>
                </a:solidFill>
                <a:effectLst/>
                <a:latin typeface="system-ui"/>
              </a:rPr>
              <a:t>Therefore when Pilate heard this statement, he was </a:t>
            </a:r>
            <a:r>
              <a:rPr lang="en-US" b="0" i="1" dirty="0">
                <a:solidFill>
                  <a:srgbClr val="000000"/>
                </a:solidFill>
                <a:effectLst/>
                <a:latin typeface="system-ui"/>
              </a:rPr>
              <a:t>even</a:t>
            </a:r>
            <a:r>
              <a:rPr lang="en-US" b="0" i="0" dirty="0">
                <a:solidFill>
                  <a:srgbClr val="000000"/>
                </a:solidFill>
                <a:effectLst/>
                <a:latin typeface="system-ui"/>
              </a:rPr>
              <a:t> more afraid; </a:t>
            </a:r>
            <a:r>
              <a:rPr lang="en-US" b="1" i="0" baseline="30000" dirty="0">
                <a:solidFill>
                  <a:srgbClr val="000000"/>
                </a:solidFill>
                <a:effectLst/>
                <a:latin typeface="system-ui"/>
              </a:rPr>
              <a:t>9 </a:t>
            </a:r>
            <a:r>
              <a:rPr lang="en-US" b="0" i="0" dirty="0">
                <a:solidFill>
                  <a:srgbClr val="000000"/>
                </a:solidFill>
                <a:effectLst/>
                <a:latin typeface="system-ui"/>
              </a:rPr>
              <a:t>and he entered into the Praetorium again and *said to Jesus, “Where are You from?” But Jesus gave him no answer. </a:t>
            </a:r>
            <a:r>
              <a:rPr lang="en-US" b="1" i="0" baseline="30000" dirty="0">
                <a:solidFill>
                  <a:srgbClr val="000000"/>
                </a:solidFill>
                <a:effectLst/>
                <a:latin typeface="system-ui"/>
              </a:rPr>
              <a:t>10 </a:t>
            </a:r>
            <a:r>
              <a:rPr lang="en-US" b="0" i="0" dirty="0">
                <a:solidFill>
                  <a:srgbClr val="000000"/>
                </a:solidFill>
                <a:effectLst/>
                <a:latin typeface="system-ui"/>
              </a:rPr>
              <a:t>So Pilate *said to Him, “You do not speak to me? Do You not know that I have authority to release You, and I have authority to crucify You?” </a:t>
            </a:r>
            <a:r>
              <a:rPr lang="en-US" b="1" i="0" baseline="30000" dirty="0">
                <a:solidFill>
                  <a:srgbClr val="000000"/>
                </a:solidFill>
                <a:effectLst/>
                <a:latin typeface="system-ui"/>
              </a:rPr>
              <a:t>11 </a:t>
            </a:r>
            <a:r>
              <a:rPr lang="en-US" b="0" i="0" dirty="0">
                <a:solidFill>
                  <a:srgbClr val="000000"/>
                </a:solidFill>
                <a:effectLst/>
                <a:latin typeface="system-ui"/>
              </a:rPr>
              <a:t>Jesus answered, “You would have no authority over Me, unless it had been given you from above; for this reason he who delivered Me to you has </a:t>
            </a:r>
            <a:r>
              <a:rPr lang="en-US" b="0" i="1" dirty="0">
                <a:solidFill>
                  <a:srgbClr val="000000"/>
                </a:solidFill>
                <a:effectLst/>
                <a:latin typeface="system-ui"/>
              </a:rPr>
              <a:t>the</a:t>
            </a:r>
            <a:r>
              <a:rPr lang="en-US" b="0" i="0" dirty="0">
                <a:solidFill>
                  <a:srgbClr val="000000"/>
                </a:solidFill>
                <a:effectLst/>
                <a:latin typeface="system-ui"/>
              </a:rPr>
              <a:t> greater sin.” </a:t>
            </a:r>
            <a:r>
              <a:rPr lang="en-US" b="1" i="0" baseline="30000" dirty="0">
                <a:solidFill>
                  <a:srgbClr val="000000"/>
                </a:solidFill>
                <a:effectLst/>
                <a:latin typeface="system-ui"/>
              </a:rPr>
              <a:t>12 </a:t>
            </a:r>
            <a:r>
              <a:rPr lang="en-US" b="0" i="0" dirty="0">
                <a:solidFill>
                  <a:srgbClr val="000000"/>
                </a:solidFill>
                <a:effectLst/>
                <a:latin typeface="system-ui"/>
              </a:rPr>
              <a:t>As a result of this Pilate made efforts to release Him, but the Jews cried out saying, “If you release this Man, you are no friend of Caesar; everyone who makes himself out </a:t>
            </a:r>
            <a:r>
              <a:rPr lang="en-US" b="0" i="1" dirty="0">
                <a:solidFill>
                  <a:srgbClr val="000000"/>
                </a:solidFill>
                <a:effectLst/>
                <a:latin typeface="system-ui"/>
              </a:rPr>
              <a:t>to be</a:t>
            </a:r>
            <a:r>
              <a:rPr lang="en-US" b="0" i="0" dirty="0">
                <a:solidFill>
                  <a:srgbClr val="000000"/>
                </a:solidFill>
                <a:effectLst/>
                <a:latin typeface="system-ui"/>
              </a:rPr>
              <a:t> a king opposes Caesar.”</a:t>
            </a:r>
          </a:p>
          <a:p>
            <a:pPr algn="l">
              <a:buNone/>
            </a:pPr>
            <a:r>
              <a:rPr lang="en-US" b="1" i="0" baseline="30000" dirty="0">
                <a:solidFill>
                  <a:srgbClr val="000000"/>
                </a:solidFill>
                <a:effectLst/>
                <a:latin typeface="system-ui"/>
              </a:rPr>
              <a:t>13 </a:t>
            </a:r>
            <a:r>
              <a:rPr lang="en-US" b="0" i="0" dirty="0">
                <a:solidFill>
                  <a:srgbClr val="000000"/>
                </a:solidFill>
                <a:effectLst/>
                <a:latin typeface="system-ui"/>
              </a:rPr>
              <a:t>Therefore when Pilate heard these words, he brought Jesus out, and sat down on the judgment seat at a place called The Pavement, but in Hebrew, Gabbatha. </a:t>
            </a:r>
            <a:r>
              <a:rPr lang="en-US" b="1" i="0" baseline="30000" dirty="0">
                <a:solidFill>
                  <a:srgbClr val="000000"/>
                </a:solidFill>
                <a:effectLst/>
                <a:latin typeface="system-ui"/>
              </a:rPr>
              <a:t>14 </a:t>
            </a:r>
            <a:r>
              <a:rPr lang="en-US" b="0" i="0" dirty="0">
                <a:solidFill>
                  <a:srgbClr val="000000"/>
                </a:solidFill>
                <a:effectLst/>
                <a:latin typeface="system-ui"/>
              </a:rPr>
              <a:t>Now it was the day of preparation for the Passover; it was about the sixth hour. And he *said to the Jews, “Behold, your King!” </a:t>
            </a:r>
            <a:r>
              <a:rPr lang="en-US" b="1" i="0" baseline="30000" dirty="0">
                <a:solidFill>
                  <a:srgbClr val="000000"/>
                </a:solidFill>
                <a:effectLst/>
                <a:latin typeface="system-ui"/>
              </a:rPr>
              <a:t>15 </a:t>
            </a:r>
            <a:r>
              <a:rPr lang="en-US" b="0" i="0" dirty="0">
                <a:solidFill>
                  <a:srgbClr val="000000"/>
                </a:solidFill>
                <a:effectLst/>
                <a:latin typeface="system-ui"/>
              </a:rPr>
              <a:t>So they cried out, “Away with </a:t>
            </a:r>
            <a:r>
              <a:rPr lang="en-US" b="0" i="1" dirty="0">
                <a:solidFill>
                  <a:srgbClr val="000000"/>
                </a:solidFill>
                <a:effectLst/>
                <a:latin typeface="system-ui"/>
              </a:rPr>
              <a:t>Him</a:t>
            </a:r>
            <a:r>
              <a:rPr lang="en-US" b="0" i="0" dirty="0">
                <a:solidFill>
                  <a:srgbClr val="000000"/>
                </a:solidFill>
                <a:effectLst/>
                <a:latin typeface="system-ui"/>
              </a:rPr>
              <a:t>, away with </a:t>
            </a:r>
            <a:r>
              <a:rPr lang="en-US" b="0" i="1" dirty="0">
                <a:solidFill>
                  <a:srgbClr val="000000"/>
                </a:solidFill>
                <a:effectLst/>
                <a:latin typeface="system-ui"/>
              </a:rPr>
              <a:t>Him</a:t>
            </a:r>
            <a:r>
              <a:rPr lang="en-US" b="0" i="0" dirty="0">
                <a:solidFill>
                  <a:srgbClr val="000000"/>
                </a:solidFill>
                <a:effectLst/>
                <a:latin typeface="system-ui"/>
              </a:rPr>
              <a:t>, crucify Him!” Pilate *said to them, “Shall I crucify your King?” The chief priests answered, “We have no king but Caesar.” </a:t>
            </a:r>
            <a:r>
              <a:rPr lang="en-US" b="1" i="0" baseline="30000" dirty="0">
                <a:solidFill>
                  <a:srgbClr val="000000"/>
                </a:solidFill>
                <a:effectLst/>
                <a:latin typeface="system-ui"/>
              </a:rPr>
              <a:t>16 </a:t>
            </a:r>
            <a:r>
              <a:rPr lang="en-US" b="0" i="0" dirty="0">
                <a:solidFill>
                  <a:srgbClr val="000000"/>
                </a:solidFill>
                <a:effectLst/>
                <a:latin typeface="system-ui"/>
              </a:rPr>
              <a:t>So he then handed Him over to them to be crucified.</a:t>
            </a:r>
          </a:p>
          <a:p>
            <a:endParaRPr lang="en-US" dirty="0"/>
          </a:p>
        </p:txBody>
      </p:sp>
      <p:sp>
        <p:nvSpPr>
          <p:cNvPr id="4" name="Date Placeholder 3"/>
          <p:cNvSpPr>
            <a:spLocks noGrp="1"/>
          </p:cNvSpPr>
          <p:nvPr>
            <p:ph type="dt" idx="1"/>
          </p:nvPr>
        </p:nvSpPr>
        <p:spPr/>
        <p:txBody>
          <a:bodyPr/>
          <a:lstStyle/>
          <a:p>
            <a:pPr>
              <a:defRPr/>
            </a:pPr>
            <a:r>
              <a:rPr lang="en-US"/>
              <a:t>5/18/2025 am</a:t>
            </a:r>
          </a:p>
        </p:txBody>
      </p:sp>
      <p:sp>
        <p:nvSpPr>
          <p:cNvPr id="5" name="Slide Number Placeholder 4"/>
          <p:cNvSpPr>
            <a:spLocks noGrp="1"/>
          </p:cNvSpPr>
          <p:nvPr>
            <p:ph type="sldNum" sz="quarter" idx="5"/>
          </p:nvPr>
        </p:nvSpPr>
        <p:spPr/>
        <p:txBody>
          <a:bodyPr/>
          <a:lstStyle/>
          <a:p>
            <a:fld id="{32C84792-DA8A-4A6A-B75A-0B7B184C0F35}" type="slidenum">
              <a:rPr lang="en-US" altLang="en-US" smtClean="0"/>
              <a:pPr/>
              <a:t>14</a:t>
            </a:fld>
            <a:endParaRPr lang="en-US" altLang="en-US"/>
          </a:p>
        </p:txBody>
      </p:sp>
      <p:sp>
        <p:nvSpPr>
          <p:cNvPr id="6" name="Footer Placeholder 5">
            <a:extLst>
              <a:ext uri="{FF2B5EF4-FFF2-40B4-BE49-F238E27FC236}">
                <a16:creationId xmlns:a16="http://schemas.microsoft.com/office/drawing/2014/main" id="{75A6098F-7486-27BB-1A9F-CF9FF6951DDE}"/>
              </a:ext>
            </a:extLst>
          </p:cNvPr>
          <p:cNvSpPr>
            <a:spLocks noGrp="1"/>
          </p:cNvSpPr>
          <p:nvPr>
            <p:ph type="ftr" sz="quarter" idx="4"/>
          </p:nvPr>
        </p:nvSpPr>
        <p:spPr/>
        <p:txBody>
          <a:bodyPr/>
          <a:lstStyle/>
          <a:p>
            <a:pPr>
              <a:defRPr/>
            </a:pPr>
            <a:r>
              <a:rPr lang="en-US"/>
              <a:t>Randy Childs</a:t>
            </a:r>
          </a:p>
        </p:txBody>
      </p:sp>
    </p:spTree>
    <p:extLst>
      <p:ext uri="{BB962C8B-B14F-4D97-AF65-F5344CB8AC3E}">
        <p14:creationId xmlns:p14="http://schemas.microsoft.com/office/powerpoint/2010/main" val="218198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CFA9A20B-0641-A53F-099C-EB009AF45285}"/>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3" name="Date Placeholder 15">
            <a:extLst>
              <a:ext uri="{FF2B5EF4-FFF2-40B4-BE49-F238E27FC236}">
                <a16:creationId xmlns:a16="http://schemas.microsoft.com/office/drawing/2014/main" id="{5516A29C-30B6-3E2D-94C3-B6E11FFA0157}"/>
              </a:ext>
            </a:extLst>
          </p:cNvPr>
          <p:cNvSpPr>
            <a:spLocks noGrp="1"/>
          </p:cNvSpPr>
          <p:nvPr>
            <p:ph type="dt" sz="half" idx="10"/>
          </p:nvPr>
        </p:nvSpPr>
        <p:spPr/>
        <p:txBody>
          <a:bodyPr/>
          <a:lstStyle>
            <a:lvl1pPr>
              <a:defRPr/>
            </a:lvl1pPr>
          </a:lstStyle>
          <a:p>
            <a:pPr>
              <a:defRPr/>
            </a:pPr>
            <a:endParaRPr lang="en-US"/>
          </a:p>
        </p:txBody>
      </p:sp>
      <p:sp>
        <p:nvSpPr>
          <p:cNvPr id="4" name="Footer Placeholder 1">
            <a:extLst>
              <a:ext uri="{FF2B5EF4-FFF2-40B4-BE49-F238E27FC236}">
                <a16:creationId xmlns:a16="http://schemas.microsoft.com/office/drawing/2014/main" id="{6F7A38B2-CEFF-4994-6F0C-7DD979CA18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4">
            <a:extLst>
              <a:ext uri="{FF2B5EF4-FFF2-40B4-BE49-F238E27FC236}">
                <a16:creationId xmlns:a16="http://schemas.microsoft.com/office/drawing/2014/main" id="{B09B0E4B-667B-9689-FCBE-7ABA9A3F4B77}"/>
              </a:ext>
            </a:extLst>
          </p:cNvPr>
          <p:cNvSpPr>
            <a:spLocks noGrp="1"/>
          </p:cNvSpPr>
          <p:nvPr>
            <p:ph type="sldNum" sz="quarter" idx="12"/>
          </p:nvPr>
        </p:nvSpPr>
        <p:spPr>
          <a:xfrm>
            <a:off x="8229600" y="6473825"/>
            <a:ext cx="758825" cy="247650"/>
          </a:xfrm>
        </p:spPr>
        <p:txBody>
          <a:bodyPr/>
          <a:lstStyle>
            <a:lvl1pPr>
              <a:defRPr/>
            </a:lvl1pPr>
          </a:lstStyle>
          <a:p>
            <a:fld id="{D14BEDAA-C579-4913-84EF-C606B864E984}" type="slidenum">
              <a:rPr lang="en-US" altLang="en-US"/>
              <a:pPr/>
              <a:t>‹#›</a:t>
            </a:fld>
            <a:endParaRPr lang="en-US" altLang="en-US"/>
          </a:p>
        </p:txBody>
      </p:sp>
    </p:spTree>
    <p:extLst>
      <p:ext uri="{BB962C8B-B14F-4D97-AF65-F5344CB8AC3E}">
        <p14:creationId xmlns:p14="http://schemas.microsoft.com/office/powerpoint/2010/main" val="406626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17685CED-1274-E400-3FA6-EF4AA20B5C89}"/>
              </a:ext>
            </a:extLst>
          </p:cNvPr>
          <p:cNvSpPr>
            <a:spLocks noGrp="1"/>
          </p:cNvSpPr>
          <p:nvPr>
            <p:ph type="dt" sz="half" idx="10"/>
          </p:nvPr>
        </p:nvSpPr>
        <p:spPr/>
        <p:txBody>
          <a:bodyPr/>
          <a:lstStyle>
            <a:lvl1pPr>
              <a:defRPr/>
            </a:lvl1pPr>
          </a:lstStyle>
          <a:p>
            <a:pPr>
              <a:defRPr/>
            </a:pPr>
            <a:endParaRPr lang="en-US"/>
          </a:p>
        </p:txBody>
      </p:sp>
      <p:sp>
        <p:nvSpPr>
          <p:cNvPr id="5" name="Footer Placeholder 27">
            <a:extLst>
              <a:ext uri="{FF2B5EF4-FFF2-40B4-BE49-F238E27FC236}">
                <a16:creationId xmlns:a16="http://schemas.microsoft.com/office/drawing/2014/main" id="{AF33A6BA-9B11-ACB0-CD52-A5036ABA34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4B450DF-558C-2158-B5DE-A81C44B80A83}"/>
              </a:ext>
            </a:extLst>
          </p:cNvPr>
          <p:cNvSpPr>
            <a:spLocks noGrp="1"/>
          </p:cNvSpPr>
          <p:nvPr>
            <p:ph type="sldNum" sz="quarter" idx="12"/>
          </p:nvPr>
        </p:nvSpPr>
        <p:spPr/>
        <p:txBody>
          <a:bodyPr/>
          <a:lstStyle>
            <a:lvl1pPr>
              <a:defRPr/>
            </a:lvl1pPr>
          </a:lstStyle>
          <a:p>
            <a:fld id="{8E2D114E-1BE4-4273-A72B-195F5393202A}" type="slidenum">
              <a:rPr lang="en-US" altLang="en-US"/>
              <a:pPr/>
              <a:t>‹#›</a:t>
            </a:fld>
            <a:endParaRPr lang="en-US" altLang="en-US"/>
          </a:p>
        </p:txBody>
      </p:sp>
    </p:spTree>
    <p:extLst>
      <p:ext uri="{BB962C8B-B14F-4D97-AF65-F5344CB8AC3E}">
        <p14:creationId xmlns:p14="http://schemas.microsoft.com/office/powerpoint/2010/main" val="51156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13FD1-1AAF-E123-00F6-2BAE92DEDCB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2622729-5617-5B2E-4A72-17AB96A4B5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C1A77C-EBF7-9C67-C4FB-96DD56715367}"/>
              </a:ext>
            </a:extLst>
          </p:cNvPr>
          <p:cNvSpPr>
            <a:spLocks noGrp="1"/>
          </p:cNvSpPr>
          <p:nvPr>
            <p:ph type="sldNum" sz="quarter" idx="12"/>
          </p:nvPr>
        </p:nvSpPr>
        <p:spPr/>
        <p:txBody>
          <a:bodyPr/>
          <a:lstStyle>
            <a:lvl1pPr>
              <a:defRPr/>
            </a:lvl1pPr>
          </a:lstStyle>
          <a:p>
            <a:fld id="{D5D1128B-73DB-4A0F-B353-13D05BCA557A}" type="slidenum">
              <a:rPr lang="en-US" altLang="en-US"/>
              <a:pPr/>
              <a:t>‹#›</a:t>
            </a:fld>
            <a:endParaRPr lang="en-US" altLang="en-US"/>
          </a:p>
        </p:txBody>
      </p:sp>
    </p:spTree>
    <p:extLst>
      <p:ext uri="{BB962C8B-B14F-4D97-AF65-F5344CB8AC3E}">
        <p14:creationId xmlns:p14="http://schemas.microsoft.com/office/powerpoint/2010/main" val="218647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24">
            <a:extLst>
              <a:ext uri="{FF2B5EF4-FFF2-40B4-BE49-F238E27FC236}">
                <a16:creationId xmlns:a16="http://schemas.microsoft.com/office/drawing/2014/main" id="{E000D335-BCCF-8D53-B4AE-F072405C115D}"/>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9562D039-C2ED-A469-7401-B70DB8CFBB68}"/>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4" name="Slide Number Placeholder 15">
            <a:extLst>
              <a:ext uri="{FF2B5EF4-FFF2-40B4-BE49-F238E27FC236}">
                <a16:creationId xmlns:a16="http://schemas.microsoft.com/office/drawing/2014/main" id="{3EB3B374-0AF5-AA48-E146-C603E6F226D4}"/>
              </a:ext>
            </a:extLst>
          </p:cNvPr>
          <p:cNvSpPr>
            <a:spLocks noGrp="1"/>
          </p:cNvSpPr>
          <p:nvPr>
            <p:ph type="sldNum" sz="quarter" idx="12"/>
          </p:nvPr>
        </p:nvSpPr>
        <p:spPr>
          <a:xfrm>
            <a:off x="8229600" y="6473825"/>
            <a:ext cx="758825" cy="247650"/>
          </a:xfrm>
        </p:spPr>
        <p:txBody>
          <a:bodyPr/>
          <a:lstStyle>
            <a:lvl1pPr>
              <a:defRPr/>
            </a:lvl1pPr>
          </a:lstStyle>
          <a:p>
            <a:fld id="{52C7A521-8F26-4997-8BE6-DF51BAC2CC81}" type="slidenum">
              <a:rPr lang="en-US" altLang="en-US"/>
              <a:pPr/>
              <a:t>‹#›</a:t>
            </a:fld>
            <a:endParaRPr lang="en-US" altLang="en-US"/>
          </a:p>
        </p:txBody>
      </p:sp>
    </p:spTree>
    <p:extLst>
      <p:ext uri="{BB962C8B-B14F-4D97-AF65-F5344CB8AC3E}">
        <p14:creationId xmlns:p14="http://schemas.microsoft.com/office/powerpoint/2010/main" val="308073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4DF65712-3315-FEBD-3772-898D8185321E}"/>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3" name="Date Placeholder 18">
            <a:extLst>
              <a:ext uri="{FF2B5EF4-FFF2-40B4-BE49-F238E27FC236}">
                <a16:creationId xmlns:a16="http://schemas.microsoft.com/office/drawing/2014/main" id="{2A4788C7-F4E5-6F53-1CA8-6DB5F41E8BC5}"/>
              </a:ext>
            </a:extLst>
          </p:cNvPr>
          <p:cNvSpPr>
            <a:spLocks noGrp="1"/>
          </p:cNvSpPr>
          <p:nvPr>
            <p:ph type="dt" sz="half" idx="10"/>
          </p:nvPr>
        </p:nvSpPr>
        <p:spPr/>
        <p:txBody>
          <a:bodyPr/>
          <a:lstStyle>
            <a:lvl1pPr>
              <a:defRPr/>
            </a:lvl1pPr>
          </a:lstStyle>
          <a:p>
            <a:pPr>
              <a:defRPr/>
            </a:pPr>
            <a:endParaRPr lang="en-US"/>
          </a:p>
        </p:txBody>
      </p:sp>
      <p:sp>
        <p:nvSpPr>
          <p:cNvPr id="4" name="Footer Placeholder 10">
            <a:extLst>
              <a:ext uri="{FF2B5EF4-FFF2-40B4-BE49-F238E27FC236}">
                <a16:creationId xmlns:a16="http://schemas.microsoft.com/office/drawing/2014/main" id="{DB141AC9-C5C2-45A1-E6CA-AD50238F6C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5">
            <a:extLst>
              <a:ext uri="{FF2B5EF4-FFF2-40B4-BE49-F238E27FC236}">
                <a16:creationId xmlns:a16="http://schemas.microsoft.com/office/drawing/2014/main" id="{A548BEF6-32BB-FA9E-A0A4-2727617D88E0}"/>
              </a:ext>
            </a:extLst>
          </p:cNvPr>
          <p:cNvSpPr>
            <a:spLocks noGrp="1"/>
          </p:cNvSpPr>
          <p:nvPr>
            <p:ph type="sldNum" sz="quarter" idx="12"/>
          </p:nvPr>
        </p:nvSpPr>
        <p:spPr/>
        <p:txBody>
          <a:bodyPr/>
          <a:lstStyle>
            <a:lvl1pPr>
              <a:defRPr/>
            </a:lvl1pPr>
          </a:lstStyle>
          <a:p>
            <a:fld id="{11A10EC8-EE0A-44F7-A851-A0C6C0650DC4}" type="slidenum">
              <a:rPr lang="en-US" altLang="en-US"/>
              <a:pPr/>
              <a:t>‹#›</a:t>
            </a:fld>
            <a:endParaRPr lang="en-US" altLang="en-US"/>
          </a:p>
        </p:txBody>
      </p:sp>
    </p:spTree>
    <p:extLst>
      <p:ext uri="{BB962C8B-B14F-4D97-AF65-F5344CB8AC3E}">
        <p14:creationId xmlns:p14="http://schemas.microsoft.com/office/powerpoint/2010/main" val="33208950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0">
            <a:extLst>
              <a:ext uri="{FF2B5EF4-FFF2-40B4-BE49-F238E27FC236}">
                <a16:creationId xmlns:a16="http://schemas.microsoft.com/office/drawing/2014/main" id="{C8B9CDBE-8584-727B-1DC1-F324AC19372D}"/>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DADCA91D-CF9F-54DD-E68E-F8F82A79493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85DD365A-A000-BD5A-6421-1D6C6AD66E96}"/>
              </a:ext>
            </a:extLst>
          </p:cNvPr>
          <p:cNvSpPr>
            <a:spLocks noGrp="1"/>
          </p:cNvSpPr>
          <p:nvPr>
            <p:ph type="sldNum" sz="quarter" idx="12"/>
          </p:nvPr>
        </p:nvSpPr>
        <p:spPr/>
        <p:txBody>
          <a:bodyPr/>
          <a:lstStyle>
            <a:lvl1pPr>
              <a:defRPr/>
            </a:lvl1pPr>
          </a:lstStyle>
          <a:p>
            <a:fld id="{8CD36468-7EC9-460D-B5C5-4269844641DB}" type="slidenum">
              <a:rPr lang="en-US" altLang="en-US"/>
              <a:pPr/>
              <a:t>‹#›</a:t>
            </a:fld>
            <a:endParaRPr lang="en-US" altLang="en-US"/>
          </a:p>
        </p:txBody>
      </p:sp>
    </p:spTree>
    <p:extLst>
      <p:ext uri="{BB962C8B-B14F-4D97-AF65-F5344CB8AC3E}">
        <p14:creationId xmlns:p14="http://schemas.microsoft.com/office/powerpoint/2010/main" val="131497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37693AB3-B38F-E43F-0B05-30E3089549A9}"/>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9">
            <a:extLst>
              <a:ext uri="{FF2B5EF4-FFF2-40B4-BE49-F238E27FC236}">
                <a16:creationId xmlns:a16="http://schemas.microsoft.com/office/drawing/2014/main" id="{B49B7DA8-8328-6C7B-6E9A-CA020E3282CF}"/>
              </a:ext>
            </a:extLst>
          </p:cNvPr>
          <p:cNvSpPr>
            <a:spLocks noGrp="1"/>
          </p:cNvSpPr>
          <p:nvPr>
            <p:ph type="dt" sz="half" idx="10"/>
          </p:nvPr>
        </p:nvSpPr>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170700D1-D0F1-8C1B-D5E4-ED919AE617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E6F32D15-0031-F16A-5A5A-838409B90329}"/>
              </a:ext>
            </a:extLst>
          </p:cNvPr>
          <p:cNvSpPr>
            <a:spLocks noGrp="1"/>
          </p:cNvSpPr>
          <p:nvPr>
            <p:ph type="sldNum" sz="quarter" idx="12"/>
          </p:nvPr>
        </p:nvSpPr>
        <p:spPr>
          <a:xfrm>
            <a:off x="8229600" y="6477000"/>
            <a:ext cx="762000" cy="247650"/>
          </a:xfrm>
        </p:spPr>
        <p:txBody>
          <a:bodyPr/>
          <a:lstStyle>
            <a:lvl1pPr>
              <a:defRPr/>
            </a:lvl1pPr>
          </a:lstStyle>
          <a:p>
            <a:fld id="{B3ED6D2C-47ED-4ED2-A9FF-DAE77C7E1D0D}" type="slidenum">
              <a:rPr lang="en-US" altLang="en-US"/>
              <a:pPr/>
              <a:t>‹#›</a:t>
            </a:fld>
            <a:endParaRPr lang="en-US" altLang="en-US"/>
          </a:p>
        </p:txBody>
      </p:sp>
    </p:spTree>
    <p:extLst>
      <p:ext uri="{BB962C8B-B14F-4D97-AF65-F5344CB8AC3E}">
        <p14:creationId xmlns:p14="http://schemas.microsoft.com/office/powerpoint/2010/main" val="307850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2" name="Date Placeholder 10">
            <a:extLst>
              <a:ext uri="{FF2B5EF4-FFF2-40B4-BE49-F238E27FC236}">
                <a16:creationId xmlns:a16="http://schemas.microsoft.com/office/drawing/2014/main" id="{821899A1-7D5E-017C-6026-E642B8C95CB5}"/>
              </a:ext>
            </a:extLst>
          </p:cNvPr>
          <p:cNvSpPr>
            <a:spLocks noGrp="1"/>
          </p:cNvSpPr>
          <p:nvPr>
            <p:ph type="dt" sz="half" idx="10"/>
          </p:nvPr>
        </p:nvSpPr>
        <p:spPr/>
        <p:txBody>
          <a:bodyPr/>
          <a:lstStyle>
            <a:lvl1pPr>
              <a:defRPr/>
            </a:lvl1pPr>
          </a:lstStyle>
          <a:p>
            <a:pPr>
              <a:defRPr/>
            </a:pPr>
            <a:endParaRPr lang="en-US"/>
          </a:p>
        </p:txBody>
      </p:sp>
      <p:sp>
        <p:nvSpPr>
          <p:cNvPr id="3" name="Footer Placeholder 27">
            <a:extLst>
              <a:ext uri="{FF2B5EF4-FFF2-40B4-BE49-F238E27FC236}">
                <a16:creationId xmlns:a16="http://schemas.microsoft.com/office/drawing/2014/main" id="{54A345E4-0C84-A522-FA82-9F11AE13EB4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A940EABB-8B27-D9F9-EDB8-D6A0DB67CCA8}"/>
              </a:ext>
            </a:extLst>
          </p:cNvPr>
          <p:cNvSpPr>
            <a:spLocks noGrp="1"/>
          </p:cNvSpPr>
          <p:nvPr>
            <p:ph type="sldNum" sz="quarter" idx="12"/>
          </p:nvPr>
        </p:nvSpPr>
        <p:spPr/>
        <p:txBody>
          <a:bodyPr/>
          <a:lstStyle>
            <a:lvl1pPr>
              <a:defRPr/>
            </a:lvl1pPr>
          </a:lstStyle>
          <a:p>
            <a:fld id="{2E856D58-AD29-4F1A-93CA-60E3F553625B}" type="slidenum">
              <a:rPr lang="en-US" altLang="en-US"/>
              <a:pPr/>
              <a:t>‹#›</a:t>
            </a:fld>
            <a:endParaRPr lang="en-US" altLang="en-US"/>
          </a:p>
        </p:txBody>
      </p:sp>
    </p:spTree>
    <p:extLst>
      <p:ext uri="{BB962C8B-B14F-4D97-AF65-F5344CB8AC3E}">
        <p14:creationId xmlns:p14="http://schemas.microsoft.com/office/powerpoint/2010/main" val="76206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106D812-5175-ED3A-4EB9-A01E305C51B3}"/>
              </a:ext>
            </a:extLst>
          </p:cNvPr>
          <p:cNvSpPr>
            <a:spLocks noGrp="1"/>
          </p:cNvSpPr>
          <p:nvPr>
            <p:ph type="dt" sz="half" idx="10"/>
          </p:nvPr>
        </p:nvSpPr>
        <p:spPr/>
        <p:txBody>
          <a:bodyPr/>
          <a:lstStyle>
            <a:lvl1pPr>
              <a:defRPr/>
            </a:lvl1pPr>
          </a:lstStyle>
          <a:p>
            <a:pPr>
              <a:defRPr/>
            </a:pPr>
            <a:endParaRPr lang="en-US"/>
          </a:p>
        </p:txBody>
      </p:sp>
      <p:sp>
        <p:nvSpPr>
          <p:cNvPr id="3" name="Footer Placeholder 23">
            <a:extLst>
              <a:ext uri="{FF2B5EF4-FFF2-40B4-BE49-F238E27FC236}">
                <a16:creationId xmlns:a16="http://schemas.microsoft.com/office/drawing/2014/main" id="{26C48400-8FA9-EDED-94CB-383515CB96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CC56741E-FF8E-E47F-D204-3FE148176DBF}"/>
              </a:ext>
            </a:extLst>
          </p:cNvPr>
          <p:cNvSpPr>
            <a:spLocks noGrp="1"/>
          </p:cNvSpPr>
          <p:nvPr>
            <p:ph type="sldNum" sz="quarter" idx="12"/>
          </p:nvPr>
        </p:nvSpPr>
        <p:spPr/>
        <p:txBody>
          <a:bodyPr/>
          <a:lstStyle>
            <a:lvl1pPr>
              <a:defRPr/>
            </a:lvl1pPr>
          </a:lstStyle>
          <a:p>
            <a:fld id="{7D312488-40AC-4780-975A-8B61115A9F7D}" type="slidenum">
              <a:rPr lang="en-US" altLang="en-US"/>
              <a:pPr/>
              <a:t>‹#›</a:t>
            </a:fld>
            <a:endParaRPr lang="en-US" altLang="en-US"/>
          </a:p>
        </p:txBody>
      </p:sp>
    </p:spTree>
    <p:extLst>
      <p:ext uri="{BB962C8B-B14F-4D97-AF65-F5344CB8AC3E}">
        <p14:creationId xmlns:p14="http://schemas.microsoft.com/office/powerpoint/2010/main" val="57730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Straight Connector 1">
            <a:extLst>
              <a:ext uri="{FF2B5EF4-FFF2-40B4-BE49-F238E27FC236}">
                <a16:creationId xmlns:a16="http://schemas.microsoft.com/office/drawing/2014/main" id="{64A176B7-6BBF-864F-6F1B-40EB24031EF6}"/>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DD17AEB2-139C-6830-762B-EAC2F5C64D16}"/>
              </a:ext>
            </a:extLst>
          </p:cNvPr>
          <p:cNvSpPr>
            <a:spLocks noGrp="1"/>
          </p:cNvSpPr>
          <p:nvPr>
            <p:ph type="dt" sz="half" idx="10"/>
          </p:nvPr>
        </p:nvSpPr>
        <p:spPr/>
        <p:txBody>
          <a:bodyPr/>
          <a:lstStyle>
            <a:lvl1pPr>
              <a:defRPr/>
            </a:lvl1pPr>
          </a:lstStyle>
          <a:p>
            <a:pPr>
              <a:defRPr/>
            </a:pPr>
            <a:endParaRPr lang="en-US"/>
          </a:p>
        </p:txBody>
      </p:sp>
      <p:sp>
        <p:nvSpPr>
          <p:cNvPr id="4" name="Footer Placeholder 28">
            <a:extLst>
              <a:ext uri="{FF2B5EF4-FFF2-40B4-BE49-F238E27FC236}">
                <a16:creationId xmlns:a16="http://schemas.microsoft.com/office/drawing/2014/main" id="{0C525C52-AB7C-6AC3-E4B2-8B8025F2D3F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6">
            <a:extLst>
              <a:ext uri="{FF2B5EF4-FFF2-40B4-BE49-F238E27FC236}">
                <a16:creationId xmlns:a16="http://schemas.microsoft.com/office/drawing/2014/main" id="{A92C9E34-0155-A26B-7935-8AAC683620A9}"/>
              </a:ext>
            </a:extLst>
          </p:cNvPr>
          <p:cNvSpPr>
            <a:spLocks noGrp="1"/>
          </p:cNvSpPr>
          <p:nvPr>
            <p:ph type="sldNum" sz="quarter" idx="12"/>
          </p:nvPr>
        </p:nvSpPr>
        <p:spPr/>
        <p:txBody>
          <a:bodyPr/>
          <a:lstStyle>
            <a:lvl1pPr>
              <a:defRPr/>
            </a:lvl1pPr>
          </a:lstStyle>
          <a:p>
            <a:fld id="{B41B7F5F-3923-4ED4-BA81-582438ABFB9F}" type="slidenum">
              <a:rPr lang="en-US" altLang="en-US"/>
              <a:pPr/>
              <a:t>‹#›</a:t>
            </a:fld>
            <a:endParaRPr lang="en-US" altLang="en-US"/>
          </a:p>
        </p:txBody>
      </p:sp>
    </p:spTree>
    <p:extLst>
      <p:ext uri="{BB962C8B-B14F-4D97-AF65-F5344CB8AC3E}">
        <p14:creationId xmlns:p14="http://schemas.microsoft.com/office/powerpoint/2010/main" val="13741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2" name="Date Placeholder 6">
            <a:extLst>
              <a:ext uri="{FF2B5EF4-FFF2-40B4-BE49-F238E27FC236}">
                <a16:creationId xmlns:a16="http://schemas.microsoft.com/office/drawing/2014/main" id="{BA358143-ACF0-3A0C-6B09-AC8A7022A809}"/>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903367F-8AC0-A4A0-FDA7-DE7F86A8AA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0">
            <a:extLst>
              <a:ext uri="{FF2B5EF4-FFF2-40B4-BE49-F238E27FC236}">
                <a16:creationId xmlns:a16="http://schemas.microsoft.com/office/drawing/2014/main" id="{D425BADE-0774-0AF6-F415-F4A6D1522DF9}"/>
              </a:ext>
            </a:extLst>
          </p:cNvPr>
          <p:cNvSpPr>
            <a:spLocks noGrp="1"/>
          </p:cNvSpPr>
          <p:nvPr>
            <p:ph type="sldNum" sz="quarter" idx="12"/>
          </p:nvPr>
        </p:nvSpPr>
        <p:spPr/>
        <p:txBody>
          <a:bodyPr/>
          <a:lstStyle>
            <a:lvl1pPr>
              <a:defRPr/>
            </a:lvl1pPr>
          </a:lstStyle>
          <a:p>
            <a:fld id="{DA9866BE-FDB5-4044-BEEC-EBE11FC459B0}" type="slidenum">
              <a:rPr lang="en-US" altLang="en-US"/>
              <a:pPr/>
              <a:t>‹#›</a:t>
            </a:fld>
            <a:endParaRPr lang="en-US" altLang="en-US"/>
          </a:p>
        </p:txBody>
      </p:sp>
    </p:spTree>
    <p:extLst>
      <p:ext uri="{BB962C8B-B14F-4D97-AF65-F5344CB8AC3E}">
        <p14:creationId xmlns:p14="http://schemas.microsoft.com/office/powerpoint/2010/main" val="399602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65C248F4-5800-5E3C-B01E-61484CD907E6}"/>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1029" name="Text Placeholder 7">
            <a:extLst>
              <a:ext uri="{FF2B5EF4-FFF2-40B4-BE49-F238E27FC236}">
                <a16:creationId xmlns:a16="http://schemas.microsoft.com/office/drawing/2014/main" id="{B202A9F1-E00F-9F1A-C728-D5AE0EE815DB}"/>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D169C330-80AB-5DA4-876B-6C450CBCE82D}"/>
              </a:ext>
            </a:extLst>
          </p:cNvPr>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mn-cs"/>
              </a:defRPr>
            </a:lvl1pPr>
          </a:lstStyle>
          <a:p>
            <a:pPr>
              <a:defRPr/>
            </a:pPr>
            <a:endParaRPr lang="en-US"/>
          </a:p>
        </p:txBody>
      </p:sp>
      <p:sp>
        <p:nvSpPr>
          <p:cNvPr id="28" name="Footer Placeholder 27">
            <a:extLst>
              <a:ext uri="{FF2B5EF4-FFF2-40B4-BE49-F238E27FC236}">
                <a16:creationId xmlns:a16="http://schemas.microsoft.com/office/drawing/2014/main" id="{945F5378-E3BE-006B-CA8E-DDD506640326}"/>
              </a:ext>
            </a:extLst>
          </p:cNvPr>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endParaRPr lang="en-US"/>
          </a:p>
        </p:txBody>
      </p:sp>
      <p:sp>
        <p:nvSpPr>
          <p:cNvPr id="5" name="Slide Number Placeholder 4">
            <a:extLst>
              <a:ext uri="{FF2B5EF4-FFF2-40B4-BE49-F238E27FC236}">
                <a16:creationId xmlns:a16="http://schemas.microsoft.com/office/drawing/2014/main" id="{B973515F-213E-125F-06B0-4C2604121442}"/>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EED0A251-B783-448E-AC79-CDDA57A14E79}" type="slidenum">
              <a:rPr lang="en-US" altLang="en-US"/>
              <a:pPr/>
              <a:t>‹#›</a:t>
            </a:fld>
            <a:endParaRPr lang="en-US" altLang="en-US"/>
          </a:p>
        </p:txBody>
      </p:sp>
      <p:sp>
        <p:nvSpPr>
          <p:cNvPr id="10" name="Title Placeholder 9">
            <a:extLst>
              <a:ext uri="{FF2B5EF4-FFF2-40B4-BE49-F238E27FC236}">
                <a16:creationId xmlns:a16="http://schemas.microsoft.com/office/drawing/2014/main" id="{7F59E134-2452-B495-52EE-DC01C09B7D74}"/>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31657BD3-15AD-3996-5C56-921FA480BD09}"/>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
        <p:nvSpPr>
          <p:cNvPr id="12" name="Straight Connector 11">
            <a:extLst>
              <a:ext uri="{FF2B5EF4-FFF2-40B4-BE49-F238E27FC236}">
                <a16:creationId xmlns:a16="http://schemas.microsoft.com/office/drawing/2014/main" id="{F43F4DA7-1FC5-BCF9-4EA2-01CF5F656E40}"/>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1" r:id="rId4"/>
    <p:sldLayoutId id="2147483687" r:id="rId5"/>
    <p:sldLayoutId id="2147483682" r:id="rId6"/>
    <p:sldLayoutId id="2147483688" r:id="rId7"/>
    <p:sldLayoutId id="2147483689" r:id="rId8"/>
    <p:sldLayoutId id="2147483690" r:id="rId9"/>
    <p:sldLayoutId id="2147483683" r:id="rId10"/>
    <p:sldLayoutId id="2147483691" r:id="rId11"/>
  </p:sldLayoutIdLst>
  <p:hf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0" descr="S3010018">
            <a:extLst>
              <a:ext uri="{FF2B5EF4-FFF2-40B4-BE49-F238E27FC236}">
                <a16:creationId xmlns:a16="http://schemas.microsoft.com/office/drawing/2014/main" id="{0DDE8F9C-E98B-EE99-A0F8-FB822794C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0">
            <a:extLst>
              <a:ext uri="{FF2B5EF4-FFF2-40B4-BE49-F238E27FC236}">
                <a16:creationId xmlns:a16="http://schemas.microsoft.com/office/drawing/2014/main" id="{CB8C0FA6-C405-C9F1-7CB4-8E254CAF9A28}"/>
              </a:ext>
            </a:extLst>
          </p:cNvPr>
          <p:cNvSpPr txBox="1">
            <a:spLocks noChangeArrowheads="1"/>
          </p:cNvSpPr>
          <p:nvPr/>
        </p:nvSpPr>
        <p:spPr bwMode="auto">
          <a:xfrm>
            <a:off x="0" y="228600"/>
            <a:ext cx="3505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s-ES_tradnl" altLang="en-US" sz="1600">
                <a:solidFill>
                  <a:schemeClr val="bg1"/>
                </a:solidFill>
              </a:rPr>
              <a:t>Comunicación y Gerencia</a:t>
            </a:r>
            <a:endParaRPr lang="es-VE" altLang="en-US" sz="1600">
              <a:solidFill>
                <a:schemeClr val="bg1"/>
              </a:solidFill>
            </a:endParaRPr>
          </a:p>
        </p:txBody>
      </p:sp>
      <p:sp>
        <p:nvSpPr>
          <p:cNvPr id="10244" name="Rectangle 22">
            <a:extLst>
              <a:ext uri="{FF2B5EF4-FFF2-40B4-BE49-F238E27FC236}">
                <a16:creationId xmlns:a16="http://schemas.microsoft.com/office/drawing/2014/main" id="{A5F44D37-3805-FCF2-9E51-161543110381}"/>
              </a:ext>
            </a:extLst>
          </p:cNvPr>
          <p:cNvSpPr>
            <a:spLocks noChangeArrowheads="1"/>
          </p:cNvSpPr>
          <p:nvPr/>
        </p:nvSpPr>
        <p:spPr bwMode="auto">
          <a:xfrm rot="5400000">
            <a:off x="4305300" y="-4305300"/>
            <a:ext cx="533400" cy="9144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3103" name="Rectangle 31">
            <a:extLst>
              <a:ext uri="{FF2B5EF4-FFF2-40B4-BE49-F238E27FC236}">
                <a16:creationId xmlns:a16="http://schemas.microsoft.com/office/drawing/2014/main" id="{013DC4A8-8DFC-93AD-6F03-2A1C25AD37BC}"/>
              </a:ext>
            </a:extLst>
          </p:cNvPr>
          <p:cNvSpPr>
            <a:spLocks noChangeArrowheads="1"/>
          </p:cNvSpPr>
          <p:nvPr/>
        </p:nvSpPr>
        <p:spPr bwMode="auto">
          <a:xfrm>
            <a:off x="838200" y="4343400"/>
            <a:ext cx="7620000" cy="533400"/>
          </a:xfrm>
          <a:prstGeom prst="rect">
            <a:avLst/>
          </a:prstGeom>
          <a:noFill/>
          <a:ln w="9525">
            <a:noFill/>
            <a:miter lim="800000"/>
            <a:headEnd/>
            <a:tailEnd/>
          </a:ln>
          <a:effectLst/>
        </p:spPr>
        <p:txBody>
          <a:bodyPr/>
          <a:lstStyle/>
          <a:p>
            <a:pPr algn="ctr" eaLnBrk="0" hangingPunct="0">
              <a:lnSpc>
                <a:spcPct val="90000"/>
              </a:lnSpc>
              <a:spcBef>
                <a:spcPct val="20000"/>
              </a:spcBef>
              <a:defRPr/>
            </a:pPr>
            <a:r>
              <a:rPr lang="es-ES_tradnl" sz="5400" b="1" dirty="0">
                <a:effectLst>
                  <a:outerShdw blurRad="38100" dist="38100" dir="2700000" algn="tl">
                    <a:srgbClr val="000000"/>
                  </a:outerShdw>
                </a:effectLst>
                <a:latin typeface="Papyrus" pitchFamily="66" charset="0"/>
                <a:cs typeface="+mn-cs"/>
              </a:rPr>
              <a:t>2 Timothy 2:15</a:t>
            </a:r>
          </a:p>
        </p:txBody>
      </p:sp>
      <p:sp>
        <p:nvSpPr>
          <p:cNvPr id="10246" name="Rectangle 38">
            <a:extLst>
              <a:ext uri="{FF2B5EF4-FFF2-40B4-BE49-F238E27FC236}">
                <a16:creationId xmlns:a16="http://schemas.microsoft.com/office/drawing/2014/main" id="{8F21D446-89D1-7E33-48C6-01C605FAF658}"/>
              </a:ext>
            </a:extLst>
          </p:cNvPr>
          <p:cNvSpPr>
            <a:spLocks noChangeArrowheads="1"/>
          </p:cNvSpPr>
          <p:nvPr/>
        </p:nvSpPr>
        <p:spPr bwMode="auto">
          <a:xfrm>
            <a:off x="0" y="838200"/>
            <a:ext cx="685800" cy="5715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47" name="Rectangle 39">
            <a:extLst>
              <a:ext uri="{FF2B5EF4-FFF2-40B4-BE49-F238E27FC236}">
                <a16:creationId xmlns:a16="http://schemas.microsoft.com/office/drawing/2014/main" id="{C15168B9-464B-3880-7F8A-DF00DCFBDF49}"/>
              </a:ext>
            </a:extLst>
          </p:cNvPr>
          <p:cNvSpPr>
            <a:spLocks noChangeArrowheads="1"/>
          </p:cNvSpPr>
          <p:nvPr/>
        </p:nvSpPr>
        <p:spPr bwMode="auto">
          <a:xfrm>
            <a:off x="8458200" y="838200"/>
            <a:ext cx="685800" cy="5715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3105" name="Text Box 33">
            <a:extLst>
              <a:ext uri="{FF2B5EF4-FFF2-40B4-BE49-F238E27FC236}">
                <a16:creationId xmlns:a16="http://schemas.microsoft.com/office/drawing/2014/main" id="{EAA2B74B-4E51-87A5-FEE6-FDCF207FD097}"/>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3107" name="Text Box 35">
            <a:extLst>
              <a:ext uri="{FF2B5EF4-FFF2-40B4-BE49-F238E27FC236}">
                <a16:creationId xmlns:a16="http://schemas.microsoft.com/office/drawing/2014/main" id="{1987B59E-A1A9-CF0E-1267-CE76A98DAB8C}"/>
              </a:ext>
            </a:extLst>
          </p:cNvPr>
          <p:cNvSpPr txBox="1">
            <a:spLocks noChangeArrowheads="1"/>
          </p:cNvSpPr>
          <p:nvPr/>
        </p:nvSpPr>
        <p:spPr bwMode="auto">
          <a:xfrm>
            <a:off x="0" y="60198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10250" name="Rectangle 41">
            <a:extLst>
              <a:ext uri="{FF2B5EF4-FFF2-40B4-BE49-F238E27FC236}">
                <a16:creationId xmlns:a16="http://schemas.microsoft.com/office/drawing/2014/main" id="{31341190-9084-390F-2926-D03D122AC96C}"/>
              </a:ext>
            </a:extLst>
          </p:cNvPr>
          <p:cNvSpPr>
            <a:spLocks noChangeArrowheads="1"/>
          </p:cNvSpPr>
          <p:nvPr/>
        </p:nvSpPr>
        <p:spPr bwMode="auto">
          <a:xfrm rot="5400000">
            <a:off x="4305300" y="2019300"/>
            <a:ext cx="533400" cy="9144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a:p>
        </p:txBody>
      </p:sp>
      <p:sp>
        <p:nvSpPr>
          <p:cNvPr id="13" name="Text Box 9">
            <a:extLst>
              <a:ext uri="{FF2B5EF4-FFF2-40B4-BE49-F238E27FC236}">
                <a16:creationId xmlns:a16="http://schemas.microsoft.com/office/drawing/2014/main" id="{F82A0EB1-EE00-EE6C-3FB7-F2A2332A1F4F}"/>
              </a:ext>
            </a:extLst>
          </p:cNvPr>
          <p:cNvSpPr txBox="1">
            <a:spLocks noChangeArrowheads="1"/>
          </p:cNvSpPr>
          <p:nvPr/>
        </p:nvSpPr>
        <p:spPr bwMode="auto">
          <a:xfrm>
            <a:off x="0" y="2286000"/>
            <a:ext cx="9144000" cy="1538288"/>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a:spAutoFit/>
          </a:bodyPr>
          <a:lstStyle/>
          <a:p>
            <a:pPr algn="ctr" eaLnBrk="0" hangingPunct="0">
              <a:defRPr/>
            </a:pPr>
            <a:r>
              <a:rPr lang="es-ES" sz="5400" b="1" dirty="0" err="1">
                <a:effectLst>
                  <a:outerShdw blurRad="38100" dist="38100" dir="2700000" algn="tl">
                    <a:srgbClr val="000000"/>
                  </a:outerShdw>
                </a:effectLst>
                <a:latin typeface="Papyrus" pitchFamily="66" charset="0"/>
                <a:cs typeface="+mn-cs"/>
              </a:rPr>
              <a:t>How</a:t>
            </a:r>
            <a:r>
              <a:rPr lang="es-ES" sz="5400" b="1" dirty="0">
                <a:effectLst>
                  <a:outerShdw blurRad="38100" dist="38100" dir="2700000" algn="tl">
                    <a:srgbClr val="000000"/>
                  </a:outerShdw>
                </a:effectLst>
                <a:latin typeface="Papyrus" pitchFamily="66" charset="0"/>
                <a:cs typeface="+mn-cs"/>
              </a:rPr>
              <a:t> </a:t>
            </a:r>
            <a:r>
              <a:rPr lang="es-ES" sz="5400" b="1" dirty="0" err="1">
                <a:effectLst>
                  <a:outerShdw blurRad="38100" dist="38100" dir="2700000" algn="tl">
                    <a:srgbClr val="000000"/>
                  </a:outerShdw>
                </a:effectLst>
                <a:latin typeface="Papyrus" pitchFamily="66" charset="0"/>
                <a:cs typeface="+mn-cs"/>
              </a:rPr>
              <a:t>To</a:t>
            </a:r>
            <a:r>
              <a:rPr lang="es-ES" sz="5400" b="1" dirty="0">
                <a:effectLst>
                  <a:outerShdw blurRad="38100" dist="38100" dir="2700000" algn="tl">
                    <a:srgbClr val="000000"/>
                  </a:outerShdw>
                </a:effectLst>
                <a:latin typeface="Papyrus" pitchFamily="66" charset="0"/>
                <a:cs typeface="+mn-cs"/>
              </a:rPr>
              <a:t> </a:t>
            </a:r>
            <a:r>
              <a:rPr lang="es-ES" sz="5400" b="1" dirty="0" err="1">
                <a:effectLst>
                  <a:outerShdw blurRad="38100" dist="38100" dir="2700000" algn="tl">
                    <a:srgbClr val="000000"/>
                  </a:outerShdw>
                </a:effectLst>
                <a:latin typeface="Papyrus" pitchFamily="66" charset="0"/>
                <a:cs typeface="+mn-cs"/>
              </a:rPr>
              <a:t>Study</a:t>
            </a:r>
            <a:r>
              <a:rPr lang="es-ES" sz="5400" b="1" dirty="0">
                <a:effectLst>
                  <a:outerShdw blurRad="38100" dist="38100" dir="2700000" algn="tl">
                    <a:srgbClr val="000000"/>
                  </a:outerShdw>
                </a:effectLst>
                <a:latin typeface="Papyrus" pitchFamily="66" charset="0"/>
                <a:cs typeface="+mn-cs"/>
              </a:rPr>
              <a:t> </a:t>
            </a:r>
            <a:r>
              <a:rPr lang="es-ES" sz="5400" b="1" dirty="0" err="1">
                <a:effectLst>
                  <a:outerShdw blurRad="38100" dist="38100" dir="2700000" algn="tl">
                    <a:srgbClr val="000000"/>
                  </a:outerShdw>
                </a:effectLst>
                <a:latin typeface="Papyrus" pitchFamily="66" charset="0"/>
                <a:cs typeface="+mn-cs"/>
              </a:rPr>
              <a:t>The</a:t>
            </a:r>
            <a:r>
              <a:rPr lang="es-ES" sz="5400" b="1" dirty="0">
                <a:effectLst>
                  <a:outerShdw blurRad="38100" dist="38100" dir="2700000" algn="tl">
                    <a:srgbClr val="000000"/>
                  </a:outerShdw>
                </a:effectLst>
                <a:latin typeface="Papyrus" pitchFamily="66" charset="0"/>
                <a:cs typeface="+mn-cs"/>
              </a:rPr>
              <a:t> </a:t>
            </a:r>
            <a:r>
              <a:rPr lang="es-ES" sz="5400" b="1" dirty="0" err="1">
                <a:effectLst>
                  <a:outerShdw blurRad="38100" dist="38100" dir="2700000" algn="tl">
                    <a:srgbClr val="000000"/>
                  </a:outerShdw>
                </a:effectLst>
                <a:latin typeface="Papyrus" pitchFamily="66" charset="0"/>
                <a:cs typeface="+mn-cs"/>
              </a:rPr>
              <a:t>Bible</a:t>
            </a:r>
            <a:endParaRPr lang="es-ES" sz="5400" b="1" dirty="0">
              <a:effectLst>
                <a:outerShdw blurRad="38100" dist="38100" dir="2700000" algn="tl">
                  <a:srgbClr val="000000"/>
                </a:outerShdw>
              </a:effectLst>
              <a:latin typeface="Papyrus" pitchFamily="66" charset="0"/>
              <a:cs typeface="+mn-cs"/>
            </a:endParaRPr>
          </a:p>
          <a:p>
            <a:pPr algn="ctr" eaLnBrk="0" hangingPunct="0">
              <a:defRPr/>
            </a:pPr>
            <a:r>
              <a:rPr lang="es-ES" sz="4000" b="1" dirty="0" err="1">
                <a:effectLst>
                  <a:outerShdw blurRad="38100" dist="38100" dir="2700000" algn="tl">
                    <a:srgbClr val="000000"/>
                  </a:outerShdw>
                </a:effectLst>
                <a:latin typeface="Papyrus" pitchFamily="66" charset="0"/>
                <a:cs typeface="+mn-cs"/>
              </a:rPr>
              <a:t>Context</a:t>
            </a:r>
            <a:r>
              <a:rPr lang="es-ES" sz="4000" b="1" dirty="0">
                <a:effectLst>
                  <a:outerShdw blurRad="38100" dist="38100" dir="2700000" algn="tl">
                    <a:srgbClr val="000000"/>
                  </a:outerShdw>
                </a:effectLst>
                <a:latin typeface="Papyrus" pitchFamily="66" charset="0"/>
                <a:cs typeface="+mn-cs"/>
              </a:rPr>
              <a:t>, </a:t>
            </a:r>
            <a:r>
              <a:rPr lang="es-ES" sz="4000" b="1" dirty="0" err="1">
                <a:effectLst>
                  <a:outerShdw blurRad="38100" dist="38100" dir="2700000" algn="tl">
                    <a:srgbClr val="000000"/>
                  </a:outerShdw>
                </a:effectLst>
                <a:latin typeface="Papyrus" pitchFamily="66" charset="0"/>
                <a:cs typeface="+mn-cs"/>
              </a:rPr>
              <a:t>Context,Context</a:t>
            </a:r>
            <a:r>
              <a:rPr lang="es-ES" sz="4000" b="1" dirty="0">
                <a:effectLst>
                  <a:outerShdw blurRad="38100" dist="38100" dir="2700000" algn="tl">
                    <a:srgbClr val="000000"/>
                  </a:outerShdw>
                </a:effectLst>
                <a:latin typeface="Papyrus" pitchFamily="66" charset="0"/>
                <a:cs typeface="+mn-cs"/>
              </a:rPr>
              <a:t> !!!</a:t>
            </a:r>
          </a:p>
        </p:txBody>
      </p:sp>
      <p:sp>
        <p:nvSpPr>
          <p:cNvPr id="12" name="Slide Number Placeholder 11">
            <a:extLst>
              <a:ext uri="{FF2B5EF4-FFF2-40B4-BE49-F238E27FC236}">
                <a16:creationId xmlns:a16="http://schemas.microsoft.com/office/drawing/2014/main" id="{F672D98A-D287-663F-B1C8-0AF09286176A}"/>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045F924-DF82-4614-B3DC-D600A80B3D33}" type="slidenum">
              <a:rPr lang="en-US" altLang="en-US">
                <a:solidFill>
                  <a:srgbClr val="D38E27"/>
                </a:solidFill>
              </a:rPr>
              <a:pPr eaLnBrk="1" hangingPunct="1"/>
              <a:t>1</a:t>
            </a:fld>
            <a:endParaRPr lang="en-US" altLang="en-US">
              <a:solidFill>
                <a:srgbClr val="D38E2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FBD0E92-B632-9A0A-F8FD-3686B8AA09E6}"/>
              </a:ext>
            </a:extLst>
          </p:cNvPr>
          <p:cNvSpPr>
            <a:spLocks noGrp="1" noRot="1" noChangeArrowheads="1"/>
          </p:cNvSpPr>
          <p:nvPr>
            <p:ph type="title"/>
          </p:nvPr>
        </p:nvSpPr>
        <p:spPr bwMode="auto">
          <a:xfrm>
            <a:off x="0" y="85725"/>
            <a:ext cx="9144000" cy="838200"/>
          </a:xfrm>
        </p:spPr>
        <p:txBody>
          <a:bodyPr wrap="square" lIns="91440" tIns="45720" rIns="91440" bIns="45720" numCol="1" anchorCtr="0" compatLnSpc="1">
            <a:prstTxWarp prst="textNoShape">
              <a:avLst/>
            </a:prstTxWarp>
          </a:bodyPr>
          <a:lstStyle/>
          <a:p>
            <a:pPr algn="ctr"/>
            <a:r>
              <a:rPr lang="en-US" altLang="en-US" b="1" cap="none">
                <a:effectLst/>
              </a:rPr>
              <a:t>What Was The Purpose To Be Accomplished?</a:t>
            </a:r>
            <a:endParaRPr lang="en-US" altLang="en-US" cap="none">
              <a:effectLst/>
            </a:endParaRPr>
          </a:p>
        </p:txBody>
      </p:sp>
      <p:sp>
        <p:nvSpPr>
          <p:cNvPr id="5" name="Content Placeholder 4">
            <a:extLst>
              <a:ext uri="{FF2B5EF4-FFF2-40B4-BE49-F238E27FC236}">
                <a16:creationId xmlns:a16="http://schemas.microsoft.com/office/drawing/2014/main" id="{CBD1D6A3-19C4-C2BA-CDB8-CCFF65D7725C}"/>
              </a:ext>
            </a:extLst>
          </p:cNvPr>
          <p:cNvSpPr>
            <a:spLocks noGrp="1"/>
          </p:cNvSpPr>
          <p:nvPr>
            <p:ph idx="1"/>
          </p:nvPr>
        </p:nvSpPr>
        <p:spPr>
          <a:xfrm>
            <a:off x="304800" y="1295400"/>
            <a:ext cx="8686800" cy="5181600"/>
          </a:xfrm>
        </p:spPr>
        <p:txBody>
          <a:bodyPr>
            <a:normAutofit lnSpcReduction="10000"/>
          </a:bodyPr>
          <a:lstStyle/>
          <a:p>
            <a:pPr fontAlgn="auto">
              <a:spcAft>
                <a:spcPts val="0"/>
              </a:spcAft>
              <a:buFont typeface="Wingdings 2"/>
              <a:buNone/>
              <a:defRPr/>
            </a:pPr>
            <a:r>
              <a:rPr lang="en-US" dirty="0"/>
              <a:t>Most passages that require careful consideration have a special object to accomplish. It may be </a:t>
            </a:r>
            <a:r>
              <a:rPr lang="en-US" u="sng" dirty="0"/>
              <a:t>to prevent an error</a:t>
            </a:r>
            <a:r>
              <a:rPr lang="en-US" dirty="0"/>
              <a:t> or </a:t>
            </a:r>
            <a:r>
              <a:rPr lang="en-US" u="sng" dirty="0"/>
              <a:t>to correct one</a:t>
            </a:r>
            <a:r>
              <a:rPr lang="en-US" dirty="0"/>
              <a:t>. It may be to </a:t>
            </a:r>
            <a:r>
              <a:rPr lang="en-US" u="sng" dirty="0"/>
              <a:t>remove a special difficulty</a:t>
            </a:r>
            <a:r>
              <a:rPr lang="en-US" dirty="0"/>
              <a:t> or to </a:t>
            </a:r>
            <a:r>
              <a:rPr lang="en-US" u="sng" dirty="0"/>
              <a:t>prompt particular duties</a:t>
            </a:r>
            <a:r>
              <a:rPr lang="en-US" dirty="0"/>
              <a:t>.</a:t>
            </a:r>
          </a:p>
          <a:p>
            <a:pPr fontAlgn="auto">
              <a:spcAft>
                <a:spcPts val="0"/>
              </a:spcAft>
              <a:buFont typeface="Wingdings 2"/>
              <a:buNone/>
              <a:defRPr/>
            </a:pPr>
            <a:r>
              <a:rPr lang="en-US" u="sng" dirty="0">
                <a:effectLst>
                  <a:outerShdw blurRad="38100" dist="38100" dir="2700000" algn="tl">
                    <a:srgbClr val="000000">
                      <a:alpha val="43137"/>
                    </a:srgbClr>
                  </a:outerShdw>
                </a:effectLst>
              </a:rPr>
              <a:t>Examples</a:t>
            </a:r>
            <a:r>
              <a:rPr lang="en-US" dirty="0"/>
              <a:t>:</a:t>
            </a:r>
          </a:p>
          <a:p>
            <a:pPr fontAlgn="auto">
              <a:spcAft>
                <a:spcPts val="0"/>
              </a:spcAft>
              <a:buFont typeface="Wingdings 2"/>
              <a:buNone/>
              <a:defRPr/>
            </a:pPr>
            <a:r>
              <a:rPr lang="en-US" dirty="0"/>
              <a:t>a. The fact that </a:t>
            </a:r>
            <a:r>
              <a:rPr lang="en-US" b="1" dirty="0">
                <a:effectLst>
                  <a:outerShdw blurRad="38100" dist="38100" dir="2700000" algn="tl">
                    <a:srgbClr val="000000">
                      <a:alpha val="43137"/>
                    </a:srgbClr>
                  </a:outerShdw>
                </a:effectLst>
              </a:rPr>
              <a:t>Matthew’s Gospel </a:t>
            </a:r>
            <a:r>
              <a:rPr lang="en-US" dirty="0"/>
              <a:t>was written from the Jewish point of view explains why the genealogy of Jesus was traced to David and Abraham and why emphasis is given to the fulfillment of prophecy.</a:t>
            </a:r>
          </a:p>
        </p:txBody>
      </p:sp>
      <p:sp>
        <p:nvSpPr>
          <p:cNvPr id="4" name="Slide Number Placeholder 3">
            <a:extLst>
              <a:ext uri="{FF2B5EF4-FFF2-40B4-BE49-F238E27FC236}">
                <a16:creationId xmlns:a16="http://schemas.microsoft.com/office/drawing/2014/main" id="{CFE7062D-5F0E-AF26-1CAC-0EADB89A898A}"/>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8FD19EE-A659-474A-A9AD-4B8E89DAB3C7}" type="slidenum">
              <a:rPr lang="en-US" altLang="en-US">
                <a:solidFill>
                  <a:srgbClr val="D38E27"/>
                </a:solidFill>
              </a:rPr>
              <a:pPr eaLnBrk="1" hangingPunct="1"/>
              <a:t>10</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23740D4-0C02-ECE6-A5E0-8549E53E080D}"/>
              </a:ext>
            </a:extLst>
          </p:cNvPr>
          <p:cNvSpPr>
            <a:spLocks noGrp="1" noRot="1" noChangeArrowheads="1"/>
          </p:cNvSpPr>
          <p:nvPr>
            <p:ph type="title"/>
          </p:nvPr>
        </p:nvSpPr>
        <p:spPr>
          <a:xfrm>
            <a:off x="0" y="85725"/>
            <a:ext cx="9144000" cy="838200"/>
          </a:xfrm>
        </p:spPr>
        <p:txBody>
          <a:bodyPr/>
          <a:lstStyle/>
          <a:p>
            <a:pPr algn="ctr" fontAlgn="auto">
              <a:spcAft>
                <a:spcPts val="0"/>
              </a:spcAft>
              <a:defRPr/>
            </a:pPr>
            <a:r>
              <a:rPr lang="en-US" b="1" cap="none" dirty="0">
                <a:effectLst/>
              </a:rPr>
              <a:t>What Was The Purpose To Be Accomplished?</a:t>
            </a:r>
            <a:endParaRPr lang="en-US" dirty="0">
              <a:effectLst/>
            </a:endParaRPr>
          </a:p>
        </p:txBody>
      </p:sp>
      <p:sp>
        <p:nvSpPr>
          <p:cNvPr id="5" name="Content Placeholder 4">
            <a:extLst>
              <a:ext uri="{FF2B5EF4-FFF2-40B4-BE49-F238E27FC236}">
                <a16:creationId xmlns:a16="http://schemas.microsoft.com/office/drawing/2014/main" id="{4C6F451A-E5F4-28DA-76B4-E528DFBECDC5}"/>
              </a:ext>
            </a:extLst>
          </p:cNvPr>
          <p:cNvSpPr>
            <a:spLocks noGrp="1"/>
          </p:cNvSpPr>
          <p:nvPr>
            <p:ph idx="1"/>
          </p:nvPr>
        </p:nvSpPr>
        <p:spPr>
          <a:xfrm>
            <a:off x="304800" y="1173163"/>
            <a:ext cx="8610600" cy="5532437"/>
          </a:xfrm>
        </p:spPr>
        <p:txBody>
          <a:bodyPr>
            <a:normAutofit lnSpcReduction="10000"/>
          </a:bodyPr>
          <a:lstStyle/>
          <a:p>
            <a:pPr fontAlgn="auto">
              <a:spcAft>
                <a:spcPts val="0"/>
              </a:spcAft>
              <a:buFont typeface="Wingdings 2"/>
              <a:buNone/>
              <a:defRPr/>
            </a:pPr>
            <a:r>
              <a:rPr lang="en-US" dirty="0"/>
              <a:t>b. 	The </a:t>
            </a:r>
            <a:r>
              <a:rPr lang="en-US" b="1" dirty="0">
                <a:effectLst>
                  <a:outerShdw blurRad="38100" dist="38100" dir="2700000" algn="tl">
                    <a:srgbClr val="000000">
                      <a:alpha val="43137"/>
                    </a:srgbClr>
                  </a:outerShdw>
                </a:effectLst>
              </a:rPr>
              <a:t>book of Revelation </a:t>
            </a:r>
            <a:r>
              <a:rPr lang="en-US" dirty="0"/>
              <a:t>was written during a time of persecution to assure Christians that truth and righteousness would ultimately triumph over evil and error, and thus to give them the hope and patience they needed to endure. </a:t>
            </a:r>
            <a:r>
              <a:rPr lang="en-US" u="sng" dirty="0">
                <a:effectLst>
                  <a:outerShdw blurRad="38100" dist="38100" dir="2700000" algn="tl">
                    <a:srgbClr val="000000">
                      <a:alpha val="43137"/>
                    </a:srgbClr>
                  </a:outerShdw>
                </a:effectLst>
              </a:rPr>
              <a:t>cf. Revelation 1:1ff</a:t>
            </a:r>
          </a:p>
          <a:p>
            <a:pPr fontAlgn="auto">
              <a:spcAft>
                <a:spcPts val="0"/>
              </a:spcAft>
              <a:buFont typeface="Wingdings 2"/>
              <a:buNone/>
              <a:defRPr/>
            </a:pPr>
            <a:r>
              <a:rPr lang="en-US" dirty="0"/>
              <a:t>c. 	The tendency of Jewish Christians to return to the traditional practices of the Law of Moses prompted several letters of the New Testament. </a:t>
            </a:r>
            <a:r>
              <a:rPr lang="en-US" b="1" dirty="0">
                <a:effectLst>
                  <a:outerShdw blurRad="38100" dist="38100" dir="2700000" algn="tl">
                    <a:srgbClr val="000000">
                      <a:alpha val="43137"/>
                    </a:srgbClr>
                  </a:outerShdw>
                </a:effectLst>
              </a:rPr>
              <a:t>Galatians, Romans, and Hebrews </a:t>
            </a:r>
            <a:r>
              <a:rPr lang="en-US" dirty="0"/>
              <a:t>were written especially to prevent such apostasy.</a:t>
            </a:r>
          </a:p>
        </p:txBody>
      </p:sp>
      <p:sp>
        <p:nvSpPr>
          <p:cNvPr id="4" name="Slide Number Placeholder 3">
            <a:extLst>
              <a:ext uri="{FF2B5EF4-FFF2-40B4-BE49-F238E27FC236}">
                <a16:creationId xmlns:a16="http://schemas.microsoft.com/office/drawing/2014/main" id="{AC5CBA65-50FD-ED93-B897-A5030D335665}"/>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0BE0A7E-0360-459D-A06A-48CF6A1B1339}" type="slidenum">
              <a:rPr lang="en-US" altLang="en-US">
                <a:solidFill>
                  <a:srgbClr val="D38E27"/>
                </a:solidFill>
              </a:rPr>
              <a:pPr eaLnBrk="1" hangingPunct="1"/>
              <a:t>11</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7267592E-6EEE-BC5F-FA49-4E219920C866}"/>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20483" name="Rectangle 3">
            <a:extLst>
              <a:ext uri="{FF2B5EF4-FFF2-40B4-BE49-F238E27FC236}">
                <a16:creationId xmlns:a16="http://schemas.microsoft.com/office/drawing/2014/main" id="{B1881D2D-0121-B417-D9A4-BEBFFE3EC973}"/>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20484" name="Picture 4" descr="S3010015">
            <a:extLst>
              <a:ext uri="{FF2B5EF4-FFF2-40B4-BE49-F238E27FC236}">
                <a16:creationId xmlns:a16="http://schemas.microsoft.com/office/drawing/2014/main" id="{52B666F5-54CB-016D-406F-E852ED30FA1A}"/>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B3ECE38B-CCFA-5FBF-DB09-DF1CF44CFCB0}"/>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20486" name="Rectangle 7">
            <a:extLst>
              <a:ext uri="{FF2B5EF4-FFF2-40B4-BE49-F238E27FC236}">
                <a16:creationId xmlns:a16="http://schemas.microsoft.com/office/drawing/2014/main" id="{FE6226CE-7223-E363-C05B-3C3FE0CDFFFA}"/>
              </a:ext>
            </a:extLst>
          </p:cNvPr>
          <p:cNvSpPr>
            <a:spLocks noChangeArrowheads="1"/>
          </p:cNvSpPr>
          <p:nvPr/>
        </p:nvSpPr>
        <p:spPr bwMode="auto">
          <a:xfrm>
            <a:off x="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0487" name="Rectangle 8">
            <a:extLst>
              <a:ext uri="{FF2B5EF4-FFF2-40B4-BE49-F238E27FC236}">
                <a16:creationId xmlns:a16="http://schemas.microsoft.com/office/drawing/2014/main" id="{178DC684-C514-3F54-A93D-27FA87D9F7E6}"/>
              </a:ext>
            </a:extLst>
          </p:cNvPr>
          <p:cNvSpPr>
            <a:spLocks noChangeArrowheads="1"/>
          </p:cNvSpPr>
          <p:nvPr/>
        </p:nvSpPr>
        <p:spPr bwMode="auto">
          <a:xfrm>
            <a:off x="845820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8073" name="Text Box 9">
            <a:extLst>
              <a:ext uri="{FF2B5EF4-FFF2-40B4-BE49-F238E27FC236}">
                <a16:creationId xmlns:a16="http://schemas.microsoft.com/office/drawing/2014/main" id="{80AF7574-3E35-0A9D-6542-258E006757ED}"/>
              </a:ext>
            </a:extLst>
          </p:cNvPr>
          <p:cNvSpPr txBox="1">
            <a:spLocks noChangeArrowheads="1"/>
          </p:cNvSpPr>
          <p:nvPr/>
        </p:nvSpPr>
        <p:spPr bwMode="auto">
          <a:xfrm>
            <a:off x="685800" y="1828800"/>
            <a:ext cx="7848600" cy="1446213"/>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a:spAutoFit/>
          </a:bodyPr>
          <a:lstStyle/>
          <a:p>
            <a:pPr algn="ctr" eaLnBrk="0" hangingPunct="0">
              <a:defRPr/>
            </a:pPr>
            <a:r>
              <a:rPr lang="es-ES" sz="4400" b="1" dirty="0" err="1">
                <a:effectLst>
                  <a:outerShdw blurRad="38100" dist="38100" dir="2700000" algn="tl">
                    <a:srgbClr val="000000"/>
                  </a:outerShdw>
                </a:effectLst>
                <a:latin typeface="Papyrus" pitchFamily="66" charset="0"/>
                <a:cs typeface="+mn-cs"/>
              </a:rPr>
              <a:t>Gain</a:t>
            </a:r>
            <a:r>
              <a:rPr lang="es-ES" sz="4400" b="1" dirty="0">
                <a:effectLst>
                  <a:outerShdw blurRad="38100" dist="38100" dir="2700000" algn="tl">
                    <a:srgbClr val="000000"/>
                  </a:outerShdw>
                </a:effectLst>
                <a:latin typeface="Papyrus" pitchFamily="66" charset="0"/>
                <a:cs typeface="+mn-cs"/>
              </a:rPr>
              <a:t> A </a:t>
            </a:r>
            <a:r>
              <a:rPr lang="es-ES" sz="4400" b="1" dirty="0" err="1">
                <a:effectLst>
                  <a:outerShdw blurRad="38100" dist="38100" dir="2700000" algn="tl">
                    <a:srgbClr val="000000"/>
                  </a:outerShdw>
                </a:effectLst>
                <a:latin typeface="Papyrus" pitchFamily="66" charset="0"/>
                <a:cs typeface="+mn-cs"/>
              </a:rPr>
              <a:t>Knowledge</a:t>
            </a:r>
            <a:r>
              <a:rPr lang="es-ES" sz="4400" b="1" dirty="0">
                <a:effectLst>
                  <a:outerShdw blurRad="38100" dist="38100" dir="2700000" algn="tl">
                    <a:srgbClr val="000000"/>
                  </a:outerShdw>
                </a:effectLst>
                <a:latin typeface="Papyrus" pitchFamily="66" charset="0"/>
                <a:cs typeface="+mn-cs"/>
              </a:rPr>
              <a:t> Of </a:t>
            </a:r>
            <a:r>
              <a:rPr lang="es-ES" sz="4400" b="1" dirty="0" err="1">
                <a:effectLst>
                  <a:outerShdw blurRad="38100" dist="38100" dir="2700000" algn="tl">
                    <a:srgbClr val="000000"/>
                  </a:outerShdw>
                </a:effectLst>
                <a:latin typeface="Papyrus" pitchFamily="66" charset="0"/>
                <a:cs typeface="+mn-cs"/>
              </a:rPr>
              <a:t>The</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Background</a:t>
            </a:r>
            <a:r>
              <a:rPr lang="es-ES" sz="4400" b="1" dirty="0">
                <a:effectLst>
                  <a:outerShdw blurRad="38100" dist="38100" dir="2700000" algn="tl">
                    <a:srgbClr val="000000"/>
                  </a:outerShdw>
                </a:effectLst>
                <a:latin typeface="Papyrus" pitchFamily="66" charset="0"/>
                <a:cs typeface="+mn-cs"/>
              </a:rPr>
              <a:t> Of </a:t>
            </a:r>
            <a:r>
              <a:rPr lang="es-ES" sz="4400" b="1" dirty="0" err="1">
                <a:effectLst>
                  <a:outerShdw blurRad="38100" dist="38100" dir="2700000" algn="tl">
                    <a:srgbClr val="000000"/>
                  </a:outerShdw>
                </a:effectLst>
                <a:latin typeface="Papyrus" pitchFamily="66" charset="0"/>
                <a:cs typeface="+mn-cs"/>
              </a:rPr>
              <a:t>The</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Text</a:t>
            </a:r>
            <a:endParaRPr lang="es-ES" sz="4400" b="1" dirty="0">
              <a:effectLst>
                <a:outerShdw blurRad="38100" dist="38100" dir="2700000" algn="tl">
                  <a:srgbClr val="000000"/>
                </a:outerShdw>
              </a:effectLst>
              <a:latin typeface="Papyrus" pitchFamily="66" charset="0"/>
              <a:cs typeface="+mn-cs"/>
            </a:endParaRPr>
          </a:p>
        </p:txBody>
      </p:sp>
      <p:sp>
        <p:nvSpPr>
          <p:cNvPr id="9" name="Slide Number Placeholder 8">
            <a:extLst>
              <a:ext uri="{FF2B5EF4-FFF2-40B4-BE49-F238E27FC236}">
                <a16:creationId xmlns:a16="http://schemas.microsoft.com/office/drawing/2014/main" id="{0F1CF2FF-DF3F-EC51-D351-522A7D2930F3}"/>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F8206E7-21CA-4D4E-9806-FB7B438D52D0}" type="slidenum">
              <a:rPr lang="en-US" altLang="en-US">
                <a:solidFill>
                  <a:srgbClr val="D38E27"/>
                </a:solidFill>
              </a:rPr>
              <a:pPr eaLnBrk="1" hangingPunct="1"/>
              <a:t>12</a:t>
            </a:fld>
            <a:endParaRPr lang="en-US" altLang="en-US">
              <a:solidFill>
                <a:srgbClr val="D38E2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BFF02FB-53F4-C1BB-3600-FCD153C6F73B}"/>
              </a:ext>
            </a:extLst>
          </p:cNvPr>
          <p:cNvSpPr>
            <a:spLocks noGrp="1" noRot="1" noChangeArrowheads="1"/>
          </p:cNvSpPr>
          <p:nvPr>
            <p:ph type="title"/>
          </p:nvPr>
        </p:nvSpPr>
        <p:spPr bwMode="auto">
          <a:xfrm>
            <a:off x="0" y="-152400"/>
            <a:ext cx="9144000" cy="1371600"/>
          </a:xfrm>
        </p:spPr>
        <p:txBody>
          <a:bodyPr wrap="square" lIns="91440" tIns="45720" rIns="91440" bIns="45720" numCol="1" anchorCtr="0" compatLnSpc="1">
            <a:prstTxWarp prst="textNoShape">
              <a:avLst/>
            </a:prstTxWarp>
          </a:bodyPr>
          <a:lstStyle/>
          <a:p>
            <a:pPr algn="ctr"/>
            <a:r>
              <a:rPr lang="en-US" altLang="en-US" sz="4000" b="1" cap="none">
                <a:effectLst/>
              </a:rPr>
              <a:t>Learn About The History Of The Times And The Geography Of The Country</a:t>
            </a:r>
            <a:endParaRPr lang="en-US" altLang="en-US" sz="4000" cap="none">
              <a:effectLst/>
            </a:endParaRPr>
          </a:p>
        </p:txBody>
      </p:sp>
      <p:sp>
        <p:nvSpPr>
          <p:cNvPr id="21507" name="Rectangle 3">
            <a:extLst>
              <a:ext uri="{FF2B5EF4-FFF2-40B4-BE49-F238E27FC236}">
                <a16:creationId xmlns:a16="http://schemas.microsoft.com/office/drawing/2014/main" id="{DB53A757-4E3B-2825-B8C5-1C3791928DBA}"/>
              </a:ext>
            </a:extLst>
          </p:cNvPr>
          <p:cNvSpPr>
            <a:spLocks noGrp="1" noChangeArrowheads="1"/>
          </p:cNvSpPr>
          <p:nvPr>
            <p:ph idx="1"/>
          </p:nvPr>
        </p:nvSpPr>
        <p:spPr>
          <a:xfrm>
            <a:off x="304800" y="1447800"/>
            <a:ext cx="8534400" cy="3124200"/>
          </a:xfrm>
        </p:spPr>
        <p:txBody>
          <a:bodyPr/>
          <a:lstStyle/>
          <a:p>
            <a:pPr>
              <a:buFont typeface="Wingdings" panose="05000000000000000000" pitchFamily="2" charset="2"/>
              <a:buNone/>
            </a:pPr>
            <a:endParaRPr lang="en-US" altLang="en-US" dirty="0"/>
          </a:p>
          <a:p>
            <a:pPr>
              <a:buFont typeface="Wingdings" panose="05000000000000000000" pitchFamily="2" charset="2"/>
              <a:buNone/>
            </a:pPr>
            <a:r>
              <a:rPr lang="en-US" altLang="en-US" dirty="0"/>
              <a:t>The historical fact that the Romans had conquered the Jews and that Judea had a dual form of government in the time of Christ helps in understanding the trial of Christ as well as many other events of the New Testament.</a:t>
            </a:r>
          </a:p>
        </p:txBody>
      </p:sp>
      <p:sp>
        <p:nvSpPr>
          <p:cNvPr id="4" name="Slide Number Placeholder 3">
            <a:extLst>
              <a:ext uri="{FF2B5EF4-FFF2-40B4-BE49-F238E27FC236}">
                <a16:creationId xmlns:a16="http://schemas.microsoft.com/office/drawing/2014/main" id="{9F9B4440-B422-4E25-6AE3-A2466B297164}"/>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788EE75-7496-41DE-AE06-335EA6A469B5}" type="slidenum">
              <a:rPr lang="en-US" altLang="en-US">
                <a:solidFill>
                  <a:srgbClr val="D38E27"/>
                </a:solidFill>
              </a:rPr>
              <a:pPr eaLnBrk="1" hangingPunct="1"/>
              <a:t>13</a:t>
            </a:fld>
            <a:endParaRPr lang="en-US" altLang="en-US">
              <a:solidFill>
                <a:srgbClr val="D38E2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F0D2C04-3774-45A0-A98A-AA4752D1DBA3}"/>
              </a:ext>
            </a:extLst>
          </p:cNvPr>
          <p:cNvSpPr>
            <a:spLocks noGrp="1" noRot="1" noChangeArrowheads="1"/>
          </p:cNvSpPr>
          <p:nvPr>
            <p:ph type="title"/>
          </p:nvPr>
        </p:nvSpPr>
        <p:spPr>
          <a:xfrm>
            <a:off x="304800" y="-142875"/>
            <a:ext cx="8686800" cy="1371600"/>
          </a:xfrm>
        </p:spPr>
        <p:txBody>
          <a:bodyPr/>
          <a:lstStyle/>
          <a:p>
            <a:pPr algn="ctr" fontAlgn="auto">
              <a:spcAft>
                <a:spcPts val="0"/>
              </a:spcAft>
              <a:defRPr/>
            </a:pPr>
            <a:r>
              <a:rPr lang="en-US" sz="4000" b="1" cap="none" dirty="0">
                <a:effectLst/>
              </a:rPr>
              <a:t>Learn About The History Of The Times And The Geography Of The Country</a:t>
            </a:r>
            <a:endParaRPr lang="en-US" sz="4000" dirty="0">
              <a:effectLst/>
            </a:endParaRPr>
          </a:p>
        </p:txBody>
      </p:sp>
      <p:sp>
        <p:nvSpPr>
          <p:cNvPr id="13315" name="Rectangle 3">
            <a:extLst>
              <a:ext uri="{FF2B5EF4-FFF2-40B4-BE49-F238E27FC236}">
                <a16:creationId xmlns:a16="http://schemas.microsoft.com/office/drawing/2014/main" id="{31BD53A5-89CC-6A4C-0FBA-D50C973F2329}"/>
              </a:ext>
            </a:extLst>
          </p:cNvPr>
          <p:cNvSpPr>
            <a:spLocks noGrp="1" noChangeArrowheads="1"/>
          </p:cNvSpPr>
          <p:nvPr>
            <p:ph idx="1"/>
          </p:nvPr>
        </p:nvSpPr>
        <p:spPr>
          <a:xfrm>
            <a:off x="304800" y="1219200"/>
            <a:ext cx="8534400" cy="5334000"/>
          </a:xfrm>
        </p:spPr>
        <p:txBody>
          <a:bodyPr>
            <a:normAutofit lnSpcReduction="10000"/>
          </a:bodyPr>
          <a:lstStyle/>
          <a:p>
            <a:pPr fontAlgn="auto">
              <a:spcAft>
                <a:spcPts val="0"/>
              </a:spcAft>
              <a:buFont typeface="Wingdings 2"/>
              <a:buNone/>
              <a:defRPr/>
            </a:pPr>
            <a:r>
              <a:rPr lang="en-US" dirty="0"/>
              <a:t>a. Jesus was first examined by the Jews:</a:t>
            </a:r>
          </a:p>
          <a:p>
            <a:pPr lvl="1" fontAlgn="auto">
              <a:spcAft>
                <a:spcPts val="0"/>
              </a:spcAft>
              <a:buFont typeface="Wingdings 2"/>
              <a:buNone/>
              <a:defRPr/>
            </a:pPr>
            <a:r>
              <a:rPr lang="en-US" dirty="0"/>
              <a:t> (1) Annas, </a:t>
            </a:r>
            <a:r>
              <a:rPr lang="en-US" u="sng" dirty="0">
                <a:effectLst>
                  <a:outerShdw blurRad="38100" dist="38100" dir="2700000" algn="tl">
                    <a:srgbClr val="000000">
                      <a:alpha val="43137"/>
                    </a:srgbClr>
                  </a:outerShdw>
                </a:effectLst>
              </a:rPr>
              <a:t>John 18:12-14, 19-23</a:t>
            </a:r>
            <a:r>
              <a:rPr lang="en-US" dirty="0"/>
              <a:t>;</a:t>
            </a:r>
          </a:p>
          <a:p>
            <a:pPr lvl="1" fontAlgn="auto">
              <a:spcAft>
                <a:spcPts val="0"/>
              </a:spcAft>
              <a:buFont typeface="Wingdings 2"/>
              <a:buNone/>
              <a:defRPr/>
            </a:pPr>
            <a:r>
              <a:rPr lang="en-US" dirty="0"/>
              <a:t> (2) Caiaphas and the Sanhedrin, </a:t>
            </a:r>
            <a:r>
              <a:rPr lang="en-US" u="sng" dirty="0">
                <a:effectLst>
                  <a:outerShdw blurRad="38100" dist="38100" dir="2700000" algn="tl">
                    <a:srgbClr val="000000">
                      <a:alpha val="43137"/>
                    </a:srgbClr>
                  </a:outerShdw>
                </a:effectLst>
              </a:rPr>
              <a:t>John 18:24-27; Matthew 26:57-68.</a:t>
            </a:r>
          </a:p>
          <a:p>
            <a:pPr fontAlgn="auto">
              <a:spcAft>
                <a:spcPts val="0"/>
              </a:spcAft>
              <a:buFont typeface="Wingdings 2"/>
              <a:buNone/>
              <a:defRPr/>
            </a:pPr>
            <a:r>
              <a:rPr lang="en-US" dirty="0"/>
              <a:t>b. He was then delivered to Pilate, the Roman governor, </a:t>
            </a:r>
            <a:r>
              <a:rPr lang="en-US" u="sng" dirty="0">
                <a:effectLst>
                  <a:outerShdw blurRad="38100" dist="38100" dir="2700000" algn="tl">
                    <a:srgbClr val="000000">
                      <a:alpha val="43137"/>
                    </a:srgbClr>
                  </a:outerShdw>
                </a:effectLst>
              </a:rPr>
              <a:t>Matthew 27:1-2, 12-14</a:t>
            </a:r>
            <a:r>
              <a:rPr lang="en-US" dirty="0"/>
              <a:t>; </a:t>
            </a:r>
            <a:r>
              <a:rPr lang="en-US" u="sng" dirty="0">
                <a:effectLst>
                  <a:outerShdw blurRad="38100" dist="38100" dir="2700000" algn="tl">
                    <a:srgbClr val="000000">
                      <a:alpha val="43137"/>
                    </a:srgbClr>
                  </a:outerShdw>
                </a:effectLst>
              </a:rPr>
              <a:t>John 18:28-38</a:t>
            </a:r>
            <a:r>
              <a:rPr lang="en-US" dirty="0"/>
              <a:t>; </a:t>
            </a:r>
            <a:r>
              <a:rPr lang="en-US" u="sng" dirty="0">
                <a:effectLst>
                  <a:outerShdw blurRad="38100" dist="38100" dir="2700000" algn="tl">
                    <a:srgbClr val="000000">
                      <a:alpha val="43137"/>
                    </a:srgbClr>
                  </a:outerShdw>
                </a:effectLst>
              </a:rPr>
              <a:t>Luke 23:1-5.</a:t>
            </a:r>
          </a:p>
          <a:p>
            <a:pPr fontAlgn="auto">
              <a:spcAft>
                <a:spcPts val="0"/>
              </a:spcAft>
              <a:buFont typeface="Wingdings 2"/>
              <a:buNone/>
              <a:defRPr/>
            </a:pPr>
            <a:r>
              <a:rPr lang="en-US" dirty="0"/>
              <a:t>c. Pilate sent Jesus to Herod Antipas, king of the Jews, </a:t>
            </a:r>
            <a:r>
              <a:rPr lang="en-US" u="sng" dirty="0">
                <a:effectLst>
                  <a:outerShdw blurRad="38100" dist="38100" dir="2700000" algn="tl">
                    <a:srgbClr val="000000">
                      <a:alpha val="43137"/>
                    </a:srgbClr>
                  </a:outerShdw>
                </a:effectLst>
              </a:rPr>
              <a:t>Luke 23:6-12</a:t>
            </a:r>
            <a:r>
              <a:rPr lang="en-US" dirty="0"/>
              <a:t>.</a:t>
            </a:r>
          </a:p>
          <a:p>
            <a:pPr fontAlgn="auto">
              <a:spcAft>
                <a:spcPts val="0"/>
              </a:spcAft>
              <a:buFont typeface="Wingdings 2"/>
              <a:buNone/>
              <a:defRPr/>
            </a:pPr>
            <a:r>
              <a:rPr lang="en-US" dirty="0"/>
              <a:t>d. Herod sent Him back to Pilate, </a:t>
            </a:r>
            <a:r>
              <a:rPr lang="en-US" u="sng" dirty="0">
                <a:effectLst>
                  <a:outerShdw blurRad="38100" dist="38100" dir="2700000" algn="tl">
                    <a:srgbClr val="000000">
                      <a:alpha val="43137"/>
                    </a:srgbClr>
                  </a:outerShdw>
                </a:effectLst>
              </a:rPr>
              <a:t>Luke 23:13-23; Matthew 27:15-23; John 19:1-16.</a:t>
            </a:r>
          </a:p>
        </p:txBody>
      </p:sp>
      <p:sp>
        <p:nvSpPr>
          <p:cNvPr id="4" name="Slide Number Placeholder 3">
            <a:extLst>
              <a:ext uri="{FF2B5EF4-FFF2-40B4-BE49-F238E27FC236}">
                <a16:creationId xmlns:a16="http://schemas.microsoft.com/office/drawing/2014/main" id="{03D655C1-4C6E-F264-D912-80225A8AD358}"/>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723CE081-C499-46FF-A735-1D2426D7C37B}" type="slidenum">
              <a:rPr lang="en-US" altLang="en-US">
                <a:solidFill>
                  <a:srgbClr val="D38E27"/>
                </a:solidFill>
              </a:rPr>
              <a:pPr eaLnBrk="1" hangingPunct="1"/>
              <a:t>14</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5">
                                            <p:txEl>
                                              <p:pRg st="3" end="3"/>
                                            </p:txEl>
                                          </p:spTgt>
                                        </p:tgtEl>
                                        <p:attrNameLst>
                                          <p:attrName>style.visibility</p:attrName>
                                        </p:attrNameLst>
                                      </p:cBhvr>
                                      <p:to>
                                        <p:strVal val="visible"/>
                                      </p:to>
                                    </p:set>
                                    <p:animEffect transition="in" filter="fade">
                                      <p:cBhvr>
                                        <p:cTn id="28" dur="1000"/>
                                        <p:tgtEl>
                                          <p:spTgt spid="13315">
                                            <p:txEl>
                                              <p:pRg st="3" end="3"/>
                                            </p:txEl>
                                          </p:spTgt>
                                        </p:tgtEl>
                                      </p:cBhvr>
                                    </p:animEffect>
                                    <p:anim calcmode="lin" valueType="num">
                                      <p:cBhvr>
                                        <p:cTn id="29"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1000"/>
                                        <p:tgtEl>
                                          <p:spTgt spid="13315">
                                            <p:txEl>
                                              <p:pRg st="4" end="4"/>
                                            </p:txEl>
                                          </p:spTgt>
                                        </p:tgtEl>
                                      </p:cBhvr>
                                    </p:animEffect>
                                    <p:anim calcmode="lin" valueType="num">
                                      <p:cBhvr>
                                        <p:cTn id="36"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315">
                                            <p:txEl>
                                              <p:pRg st="5" end="5"/>
                                            </p:txEl>
                                          </p:spTgt>
                                        </p:tgtEl>
                                        <p:attrNameLst>
                                          <p:attrName>style.visibility</p:attrName>
                                        </p:attrNameLst>
                                      </p:cBhvr>
                                      <p:to>
                                        <p:strVal val="visible"/>
                                      </p:to>
                                    </p:set>
                                    <p:animEffect transition="in" filter="fade">
                                      <p:cBhvr>
                                        <p:cTn id="42" dur="1000"/>
                                        <p:tgtEl>
                                          <p:spTgt spid="13315">
                                            <p:txEl>
                                              <p:pRg st="5" end="5"/>
                                            </p:txEl>
                                          </p:spTgt>
                                        </p:tgtEl>
                                      </p:cBhvr>
                                    </p:animEffect>
                                    <p:anim calcmode="lin" valueType="num">
                                      <p:cBhvr>
                                        <p:cTn id="43"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AF0E17E-0747-7407-C06C-D1355EF3EFDB}"/>
              </a:ext>
            </a:extLst>
          </p:cNvPr>
          <p:cNvSpPr>
            <a:spLocks noGrp="1" noRot="1" noChangeArrowheads="1"/>
          </p:cNvSpPr>
          <p:nvPr>
            <p:ph type="title"/>
          </p:nvPr>
        </p:nvSpPr>
        <p:spPr>
          <a:xfrm>
            <a:off x="304800" y="-134938"/>
            <a:ext cx="8686800" cy="1371601"/>
          </a:xfrm>
        </p:spPr>
        <p:txBody>
          <a:bodyPr/>
          <a:lstStyle/>
          <a:p>
            <a:pPr algn="ctr" fontAlgn="auto">
              <a:spcAft>
                <a:spcPts val="0"/>
              </a:spcAft>
              <a:defRPr/>
            </a:pPr>
            <a:r>
              <a:rPr lang="en-US" sz="4000" b="1" cap="none" dirty="0">
                <a:effectLst/>
              </a:rPr>
              <a:t>Learn About The History Of The Times And The Geography Of The Country</a:t>
            </a:r>
            <a:endParaRPr lang="en-US" sz="4000" dirty="0">
              <a:effectLst/>
            </a:endParaRPr>
          </a:p>
        </p:txBody>
      </p:sp>
      <p:sp>
        <p:nvSpPr>
          <p:cNvPr id="23555" name="Rectangle 3">
            <a:extLst>
              <a:ext uri="{FF2B5EF4-FFF2-40B4-BE49-F238E27FC236}">
                <a16:creationId xmlns:a16="http://schemas.microsoft.com/office/drawing/2014/main" id="{DA31B27D-BF54-F080-6A7B-05F73C10E74B}"/>
              </a:ext>
            </a:extLst>
          </p:cNvPr>
          <p:cNvSpPr>
            <a:spLocks noGrp="1" noChangeArrowheads="1"/>
          </p:cNvSpPr>
          <p:nvPr>
            <p:ph idx="1"/>
          </p:nvPr>
        </p:nvSpPr>
        <p:spPr>
          <a:xfrm>
            <a:off x="304800" y="1600200"/>
            <a:ext cx="8534400" cy="1447800"/>
          </a:xfrm>
        </p:spPr>
        <p:txBody>
          <a:bodyPr/>
          <a:lstStyle/>
          <a:p>
            <a:pPr>
              <a:buFont typeface="Wingdings 2" panose="05020102010507070707" pitchFamily="18" charset="2"/>
              <a:buNone/>
            </a:pPr>
            <a:r>
              <a:rPr lang="en-US" altLang="en-US" sz="4000" dirty="0"/>
              <a:t>Observe the geography of the land and countries being studied.</a:t>
            </a:r>
          </a:p>
          <a:p>
            <a:pPr>
              <a:buFont typeface="Wingdings 2" panose="05020102010507070707" pitchFamily="18" charset="2"/>
              <a:buNone/>
            </a:pPr>
            <a:r>
              <a:rPr lang="en-US" altLang="en-US" sz="4000" dirty="0"/>
              <a:t>	(Study the maps…)</a:t>
            </a:r>
          </a:p>
        </p:txBody>
      </p:sp>
      <p:sp>
        <p:nvSpPr>
          <p:cNvPr id="4" name="Slide Number Placeholder 3">
            <a:extLst>
              <a:ext uri="{FF2B5EF4-FFF2-40B4-BE49-F238E27FC236}">
                <a16:creationId xmlns:a16="http://schemas.microsoft.com/office/drawing/2014/main" id="{62F87B06-3C81-4F14-4407-7515229B2C51}"/>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A701B166-113A-4C5A-9A2A-FA8C65CB1C3B}" type="slidenum">
              <a:rPr lang="en-US" altLang="en-US">
                <a:solidFill>
                  <a:srgbClr val="D38E27"/>
                </a:solidFill>
              </a:rPr>
              <a:pPr eaLnBrk="1" hangingPunct="1"/>
              <a:t>15</a:t>
            </a:fld>
            <a:endParaRPr lang="en-US" altLang="en-US">
              <a:solidFill>
                <a:srgbClr val="D38E27"/>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9FE754C-7F0A-8A02-C40D-6A5D72364287}"/>
              </a:ext>
            </a:extLst>
          </p:cNvPr>
          <p:cNvSpPr>
            <a:spLocks noGrp="1" noChangeArrowheads="1"/>
          </p:cNvSpPr>
          <p:nvPr>
            <p:ph type="ctrTitle"/>
          </p:nvPr>
        </p:nvSpPr>
        <p:spPr>
          <a:xfrm>
            <a:off x="381000" y="4852988"/>
            <a:ext cx="8458200" cy="1222375"/>
          </a:xfrm>
        </p:spPr>
        <p:txBody>
          <a:bodyPr/>
          <a:lstStyle/>
          <a:p>
            <a:pPr fontAlgn="auto">
              <a:spcAft>
                <a:spcPts val="0"/>
              </a:spcAft>
              <a:defRPr/>
            </a:pPr>
            <a:endParaRPr lang="en-US"/>
          </a:p>
        </p:txBody>
      </p:sp>
      <p:sp>
        <p:nvSpPr>
          <p:cNvPr id="2051" name="Rectangle 3">
            <a:extLst>
              <a:ext uri="{FF2B5EF4-FFF2-40B4-BE49-F238E27FC236}">
                <a16:creationId xmlns:a16="http://schemas.microsoft.com/office/drawing/2014/main" id="{8F5D1F6B-09E9-9036-2AB2-C0F331265F3C}"/>
              </a:ext>
            </a:extLst>
          </p:cNvPr>
          <p:cNvSpPr>
            <a:spLocks noGrp="1" noChangeArrowheads="1"/>
          </p:cNvSpPr>
          <p:nvPr>
            <p:ph type="subTitle" idx="1"/>
          </p:nvPr>
        </p:nvSpPr>
        <p:spPr/>
        <p:txBody>
          <a:bodyPr>
            <a:normAutofit/>
          </a:bodyPr>
          <a:lstStyle/>
          <a:p>
            <a:pPr fontAlgn="auto">
              <a:spcAft>
                <a:spcPts val="0"/>
              </a:spcAft>
              <a:buFont typeface="Wingdings 2"/>
              <a:buNone/>
              <a:defRPr/>
            </a:pPr>
            <a:endParaRPr lang="en-US"/>
          </a:p>
        </p:txBody>
      </p:sp>
      <p:pic>
        <p:nvPicPr>
          <p:cNvPr id="24580" name="Picture 5" descr="Features">
            <a:extLst>
              <a:ext uri="{FF2B5EF4-FFF2-40B4-BE49-F238E27FC236}">
                <a16:creationId xmlns:a16="http://schemas.microsoft.com/office/drawing/2014/main" id="{23B776A9-4AD1-750A-B1DB-1A99A738B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a:extLst>
              <a:ext uri="{FF2B5EF4-FFF2-40B4-BE49-F238E27FC236}">
                <a16:creationId xmlns:a16="http://schemas.microsoft.com/office/drawing/2014/main" id="{B29082B2-7344-F2D6-66A9-64E3F8D10816}"/>
              </a:ext>
            </a:extLst>
          </p:cNvPr>
          <p:cNvSpPr txBox="1">
            <a:spLocks noChangeArrowheads="1"/>
          </p:cNvSpPr>
          <p:nvPr/>
        </p:nvSpPr>
        <p:spPr bwMode="auto">
          <a:xfrm>
            <a:off x="7772400" y="6248400"/>
            <a:ext cx="1047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10</a:t>
            </a:r>
          </a:p>
        </p:txBody>
      </p:sp>
      <p:sp>
        <p:nvSpPr>
          <p:cNvPr id="24582" name="Text Box 7">
            <a:extLst>
              <a:ext uri="{FF2B5EF4-FFF2-40B4-BE49-F238E27FC236}">
                <a16:creationId xmlns:a16="http://schemas.microsoft.com/office/drawing/2014/main" id="{BB1CCC40-B022-A16F-5B25-99253196E732}"/>
              </a:ext>
            </a:extLst>
          </p:cNvPr>
          <p:cNvSpPr txBox="1">
            <a:spLocks noChangeArrowheads="1"/>
          </p:cNvSpPr>
          <p:nvPr/>
        </p:nvSpPr>
        <p:spPr bwMode="auto">
          <a:xfrm rot="-3037508">
            <a:off x="2742407" y="3886993"/>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Coastal Plain</a:t>
            </a:r>
          </a:p>
        </p:txBody>
      </p:sp>
      <p:sp>
        <p:nvSpPr>
          <p:cNvPr id="24583" name="Text Box 10">
            <a:extLst>
              <a:ext uri="{FF2B5EF4-FFF2-40B4-BE49-F238E27FC236}">
                <a16:creationId xmlns:a16="http://schemas.microsoft.com/office/drawing/2014/main" id="{20C248EE-DB77-4275-DDE0-6E3089D6D65F}"/>
              </a:ext>
            </a:extLst>
          </p:cNvPr>
          <p:cNvSpPr txBox="1">
            <a:spLocks noChangeArrowheads="1"/>
          </p:cNvSpPr>
          <p:nvPr/>
        </p:nvSpPr>
        <p:spPr bwMode="auto">
          <a:xfrm>
            <a:off x="5486400" y="6858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4584" name="Text Box 11">
            <a:extLst>
              <a:ext uri="{FF2B5EF4-FFF2-40B4-BE49-F238E27FC236}">
                <a16:creationId xmlns:a16="http://schemas.microsoft.com/office/drawing/2014/main" id="{1F2387C8-E7CC-9E6F-0A69-6223FC245EA3}"/>
              </a:ext>
            </a:extLst>
          </p:cNvPr>
          <p:cNvSpPr txBox="1">
            <a:spLocks noChangeArrowheads="1"/>
          </p:cNvSpPr>
          <p:nvPr/>
        </p:nvSpPr>
        <p:spPr bwMode="auto">
          <a:xfrm rot="-3575823">
            <a:off x="4110832" y="3813968"/>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Hill country</a:t>
            </a:r>
          </a:p>
        </p:txBody>
      </p:sp>
      <p:sp>
        <p:nvSpPr>
          <p:cNvPr id="24585" name="Text Box 12">
            <a:extLst>
              <a:ext uri="{FF2B5EF4-FFF2-40B4-BE49-F238E27FC236}">
                <a16:creationId xmlns:a16="http://schemas.microsoft.com/office/drawing/2014/main" id="{148E3E4D-2F58-8420-A9A2-F2ADF5A9A380}"/>
              </a:ext>
            </a:extLst>
          </p:cNvPr>
          <p:cNvSpPr txBox="1">
            <a:spLocks noChangeArrowheads="1"/>
          </p:cNvSpPr>
          <p:nvPr/>
        </p:nvSpPr>
        <p:spPr bwMode="auto">
          <a:xfrm rot="-5091456">
            <a:off x="5484019" y="2729707"/>
            <a:ext cx="167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Jordan Valley</a:t>
            </a:r>
          </a:p>
        </p:txBody>
      </p:sp>
      <p:sp>
        <p:nvSpPr>
          <p:cNvPr id="24586" name="Text Box 13">
            <a:extLst>
              <a:ext uri="{FF2B5EF4-FFF2-40B4-BE49-F238E27FC236}">
                <a16:creationId xmlns:a16="http://schemas.microsoft.com/office/drawing/2014/main" id="{FB3024F3-EF91-8E57-F0F0-39E2D1008D03}"/>
              </a:ext>
            </a:extLst>
          </p:cNvPr>
          <p:cNvSpPr txBox="1">
            <a:spLocks noChangeArrowheads="1"/>
          </p:cNvSpPr>
          <p:nvPr/>
        </p:nvSpPr>
        <p:spPr bwMode="auto">
          <a:xfrm rot="-5005573">
            <a:off x="5704682" y="3286918"/>
            <a:ext cx="252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Trans-Jordan Plateau</a:t>
            </a:r>
          </a:p>
        </p:txBody>
      </p:sp>
      <p:sp>
        <p:nvSpPr>
          <p:cNvPr id="24587" name="Text Box 14">
            <a:extLst>
              <a:ext uri="{FF2B5EF4-FFF2-40B4-BE49-F238E27FC236}">
                <a16:creationId xmlns:a16="http://schemas.microsoft.com/office/drawing/2014/main" id="{79A792C1-0808-5EF5-34B2-7A46DBB284AB}"/>
              </a:ext>
            </a:extLst>
          </p:cNvPr>
          <p:cNvSpPr txBox="1">
            <a:spLocks noChangeArrowheads="1"/>
          </p:cNvSpPr>
          <p:nvPr/>
        </p:nvSpPr>
        <p:spPr bwMode="auto">
          <a:xfrm>
            <a:off x="5334000" y="3505200"/>
            <a:ext cx="692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a:t>.Bethel</a:t>
            </a:r>
          </a:p>
        </p:txBody>
      </p:sp>
      <p:sp>
        <p:nvSpPr>
          <p:cNvPr id="24588" name="Text Box 15">
            <a:extLst>
              <a:ext uri="{FF2B5EF4-FFF2-40B4-BE49-F238E27FC236}">
                <a16:creationId xmlns:a16="http://schemas.microsoft.com/office/drawing/2014/main" id="{0BE79508-2AD1-A9BE-26AB-F530D15679ED}"/>
              </a:ext>
            </a:extLst>
          </p:cNvPr>
          <p:cNvSpPr txBox="1">
            <a:spLocks noChangeArrowheads="1"/>
          </p:cNvSpPr>
          <p:nvPr/>
        </p:nvSpPr>
        <p:spPr bwMode="auto">
          <a:xfrm>
            <a:off x="7223125" y="1062038"/>
            <a:ext cx="1143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900" b="1"/>
              <a:t>(Now drained and</a:t>
            </a:r>
          </a:p>
          <a:p>
            <a:r>
              <a:rPr lang="en-US" altLang="en-US" sz="900" b="1"/>
              <a:t>cultivated)</a:t>
            </a:r>
          </a:p>
        </p:txBody>
      </p:sp>
      <p:sp>
        <p:nvSpPr>
          <p:cNvPr id="24589" name="Text Box 16">
            <a:extLst>
              <a:ext uri="{FF2B5EF4-FFF2-40B4-BE49-F238E27FC236}">
                <a16:creationId xmlns:a16="http://schemas.microsoft.com/office/drawing/2014/main" id="{ACFA0538-BD25-E525-1F63-12241215242F}"/>
              </a:ext>
            </a:extLst>
          </p:cNvPr>
          <p:cNvSpPr txBox="1">
            <a:spLocks noChangeArrowheads="1"/>
          </p:cNvSpPr>
          <p:nvPr/>
        </p:nvSpPr>
        <p:spPr bwMode="auto">
          <a:xfrm>
            <a:off x="5715000" y="4800600"/>
            <a:ext cx="1106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u="sng"/>
              <a:t>1300 ft. deep</a:t>
            </a:r>
          </a:p>
        </p:txBody>
      </p:sp>
      <p:sp>
        <p:nvSpPr>
          <p:cNvPr id="24590" name="Text Box 17">
            <a:extLst>
              <a:ext uri="{FF2B5EF4-FFF2-40B4-BE49-F238E27FC236}">
                <a16:creationId xmlns:a16="http://schemas.microsoft.com/office/drawing/2014/main" id="{B767D36F-5301-A12E-8F78-6603C753FBAD}"/>
              </a:ext>
            </a:extLst>
          </p:cNvPr>
          <p:cNvSpPr txBox="1">
            <a:spLocks noChangeArrowheads="1"/>
          </p:cNvSpPr>
          <p:nvPr/>
        </p:nvSpPr>
        <p:spPr bwMode="auto">
          <a:xfrm>
            <a:off x="7162800" y="1524000"/>
            <a:ext cx="1535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t>(controlled by Syria)</a:t>
            </a:r>
          </a:p>
        </p:txBody>
      </p:sp>
      <p:sp>
        <p:nvSpPr>
          <p:cNvPr id="15" name="Slide Number Placeholder 14">
            <a:extLst>
              <a:ext uri="{FF2B5EF4-FFF2-40B4-BE49-F238E27FC236}">
                <a16:creationId xmlns:a16="http://schemas.microsoft.com/office/drawing/2014/main" id="{9D0899C7-6917-F5F4-0561-BEDBD4219129}"/>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1150494-F3EF-438A-83BC-B7F2305A15F6}" type="slidenum">
              <a:rPr lang="en-US" altLang="en-US">
                <a:solidFill>
                  <a:srgbClr val="D38E27"/>
                </a:solidFill>
              </a:rPr>
              <a:pPr eaLnBrk="1" hangingPunct="1"/>
              <a:t>16</a:t>
            </a:fld>
            <a:endParaRPr lang="en-US" altLang="en-US">
              <a:solidFill>
                <a:srgbClr val="D38E27"/>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a:extLst>
              <a:ext uri="{FF2B5EF4-FFF2-40B4-BE49-F238E27FC236}">
                <a16:creationId xmlns:a16="http://schemas.microsoft.com/office/drawing/2014/main" id="{CF71F4FD-EEDD-2E99-E6A8-9B4789724040}"/>
              </a:ext>
            </a:extLst>
          </p:cNvPr>
          <p:cNvSpPr>
            <a:spLocks noGrp="1" noChangeArrowheads="1"/>
          </p:cNvSpPr>
          <p:nvPr>
            <p:ph type="title"/>
          </p:nvPr>
        </p:nvSpPr>
        <p:spPr/>
        <p:txBody>
          <a:bodyPr/>
          <a:lstStyle/>
          <a:p>
            <a:pPr fontAlgn="auto">
              <a:spcAft>
                <a:spcPts val="0"/>
              </a:spcAft>
              <a:defRPr/>
            </a:pPr>
            <a:endParaRPr lang="en-US"/>
          </a:p>
        </p:txBody>
      </p:sp>
      <p:pic>
        <p:nvPicPr>
          <p:cNvPr id="25603" name="Picture 4" descr="Ancient World">
            <a:extLst>
              <a:ext uri="{FF2B5EF4-FFF2-40B4-BE49-F238E27FC236}">
                <a16:creationId xmlns:a16="http://schemas.microsoft.com/office/drawing/2014/main" id="{3D61D337-1BA1-720D-C416-B0EE7C2D9D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5604" name="Text Box 7">
            <a:extLst>
              <a:ext uri="{FF2B5EF4-FFF2-40B4-BE49-F238E27FC236}">
                <a16:creationId xmlns:a16="http://schemas.microsoft.com/office/drawing/2014/main" id="{F0A53548-938A-F4E3-8A51-84E0542E12D4}"/>
              </a:ext>
            </a:extLst>
          </p:cNvPr>
          <p:cNvSpPr txBox="1">
            <a:spLocks noChangeArrowheads="1"/>
          </p:cNvSpPr>
          <p:nvPr/>
        </p:nvSpPr>
        <p:spPr bwMode="auto">
          <a:xfrm>
            <a:off x="7696200" y="6324600"/>
            <a:ext cx="1047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37</a:t>
            </a:r>
          </a:p>
        </p:txBody>
      </p:sp>
      <p:sp>
        <p:nvSpPr>
          <p:cNvPr id="5" name="Slide Number Placeholder 4">
            <a:extLst>
              <a:ext uri="{FF2B5EF4-FFF2-40B4-BE49-F238E27FC236}">
                <a16:creationId xmlns:a16="http://schemas.microsoft.com/office/drawing/2014/main" id="{9B970F7F-F6E0-61FB-4377-6112E0F6AAB6}"/>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D69C822-2B48-4FAB-8234-BFD81A339C71}" type="slidenum">
              <a:rPr lang="en-US" altLang="en-US">
                <a:solidFill>
                  <a:srgbClr val="D38E27"/>
                </a:solidFill>
              </a:rPr>
              <a:pPr eaLnBrk="1" hangingPunct="1"/>
              <a:t>17</a:t>
            </a:fld>
            <a:endParaRPr lang="en-US" altLang="en-US">
              <a:solidFill>
                <a:srgbClr val="D38E2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a:extLst>
              <a:ext uri="{FF2B5EF4-FFF2-40B4-BE49-F238E27FC236}">
                <a16:creationId xmlns:a16="http://schemas.microsoft.com/office/drawing/2014/main" id="{D2D40D4A-B1C6-4D3B-F0C3-79F6A7045F0B}"/>
              </a:ext>
            </a:extLst>
          </p:cNvPr>
          <p:cNvSpPr>
            <a:spLocks noGrp="1" noChangeArrowheads="1"/>
          </p:cNvSpPr>
          <p:nvPr>
            <p:ph type="title"/>
          </p:nvPr>
        </p:nvSpPr>
        <p:spPr/>
        <p:txBody>
          <a:bodyPr/>
          <a:lstStyle/>
          <a:p>
            <a:pPr fontAlgn="auto">
              <a:spcAft>
                <a:spcPts val="0"/>
              </a:spcAft>
              <a:defRPr/>
            </a:pPr>
            <a:endParaRPr lang="en-US"/>
          </a:p>
        </p:txBody>
      </p:sp>
      <p:pic>
        <p:nvPicPr>
          <p:cNvPr id="26627" name="Picture 4" descr="World Patriarchs">
            <a:extLst>
              <a:ext uri="{FF2B5EF4-FFF2-40B4-BE49-F238E27FC236}">
                <a16:creationId xmlns:a16="http://schemas.microsoft.com/office/drawing/2014/main" id="{B6CE0176-4106-2AB5-83C3-58045BF626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28" name="Text Box 7">
            <a:extLst>
              <a:ext uri="{FF2B5EF4-FFF2-40B4-BE49-F238E27FC236}">
                <a16:creationId xmlns:a16="http://schemas.microsoft.com/office/drawing/2014/main" id="{B433A904-0F8B-4F38-0AB9-9C38C1518F71}"/>
              </a:ext>
            </a:extLst>
          </p:cNvPr>
          <p:cNvSpPr txBox="1">
            <a:spLocks noChangeArrowheads="1"/>
          </p:cNvSpPr>
          <p:nvPr/>
        </p:nvSpPr>
        <p:spPr bwMode="auto">
          <a:xfrm>
            <a:off x="6858000" y="6019800"/>
            <a:ext cx="1047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42</a:t>
            </a:r>
          </a:p>
        </p:txBody>
      </p:sp>
      <p:sp>
        <p:nvSpPr>
          <p:cNvPr id="5" name="Slide Number Placeholder 4">
            <a:extLst>
              <a:ext uri="{FF2B5EF4-FFF2-40B4-BE49-F238E27FC236}">
                <a16:creationId xmlns:a16="http://schemas.microsoft.com/office/drawing/2014/main" id="{9742B5AF-3FFB-13E9-2DD5-60D72CF7B6D4}"/>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511EF98-9881-413E-8BE8-23965EDC3D5B}" type="slidenum">
              <a:rPr lang="en-US" altLang="en-US">
                <a:solidFill>
                  <a:srgbClr val="D38E27"/>
                </a:solidFill>
              </a:rPr>
              <a:pPr eaLnBrk="1" hangingPunct="1"/>
              <a:t>18</a:t>
            </a:fld>
            <a:endParaRPr lang="en-US" altLang="en-US">
              <a:solidFill>
                <a:srgbClr val="D38E2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3935AAFE-44EA-EB68-607B-50543E0F001E}"/>
              </a:ext>
            </a:extLst>
          </p:cNvPr>
          <p:cNvSpPr>
            <a:spLocks noGrp="1" noChangeArrowheads="1"/>
          </p:cNvSpPr>
          <p:nvPr>
            <p:ph type="title"/>
          </p:nvPr>
        </p:nvSpPr>
        <p:spPr/>
        <p:txBody>
          <a:bodyPr/>
          <a:lstStyle/>
          <a:p>
            <a:pPr fontAlgn="auto">
              <a:spcAft>
                <a:spcPts val="0"/>
              </a:spcAft>
              <a:defRPr/>
            </a:pPr>
            <a:endParaRPr lang="en-US"/>
          </a:p>
        </p:txBody>
      </p:sp>
      <p:pic>
        <p:nvPicPr>
          <p:cNvPr id="27651" name="Picture 4" descr="David and Solomon">
            <a:extLst>
              <a:ext uri="{FF2B5EF4-FFF2-40B4-BE49-F238E27FC236}">
                <a16:creationId xmlns:a16="http://schemas.microsoft.com/office/drawing/2014/main" id="{912E9925-6BDB-8C1C-06DB-4A852F3B9C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7652" name="Text Box 7">
            <a:extLst>
              <a:ext uri="{FF2B5EF4-FFF2-40B4-BE49-F238E27FC236}">
                <a16:creationId xmlns:a16="http://schemas.microsoft.com/office/drawing/2014/main" id="{437B9792-55F6-F28E-97D5-FD73D8EFFA6F}"/>
              </a:ext>
            </a:extLst>
          </p:cNvPr>
          <p:cNvSpPr txBox="1">
            <a:spLocks noChangeArrowheads="1"/>
          </p:cNvSpPr>
          <p:nvPr/>
        </p:nvSpPr>
        <p:spPr bwMode="auto">
          <a:xfrm>
            <a:off x="4572000" y="6248400"/>
            <a:ext cx="1047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91</a:t>
            </a:r>
          </a:p>
        </p:txBody>
      </p:sp>
      <p:sp>
        <p:nvSpPr>
          <p:cNvPr id="5" name="Slide Number Placeholder 4">
            <a:extLst>
              <a:ext uri="{FF2B5EF4-FFF2-40B4-BE49-F238E27FC236}">
                <a16:creationId xmlns:a16="http://schemas.microsoft.com/office/drawing/2014/main" id="{AD96C2F1-E447-17FC-BBB5-A3CD3411E8CB}"/>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42F95DE-F1CC-48CB-BE27-D9806B7FBCAA}" type="slidenum">
              <a:rPr lang="en-US" altLang="en-US">
                <a:solidFill>
                  <a:srgbClr val="D38E27"/>
                </a:solidFill>
              </a:rPr>
              <a:pPr eaLnBrk="1" hangingPunct="1"/>
              <a:t>19</a:t>
            </a:fld>
            <a:endParaRPr lang="en-US" altLang="en-US">
              <a:solidFill>
                <a:srgbClr val="D38E2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FBF6C-1786-7468-15D4-36AB156227DD}"/>
            </a:ext>
          </a:extLst>
        </p:cNvPr>
        <p:cNvGrpSpPr/>
        <p:nvPr/>
      </p:nvGrpSpPr>
      <p:grpSpPr>
        <a:xfrm>
          <a:off x="0" y="0"/>
          <a:ext cx="0" cy="0"/>
          <a:chOff x="0" y="0"/>
          <a:chExt cx="0" cy="0"/>
        </a:xfrm>
      </p:grpSpPr>
      <p:sp>
        <p:nvSpPr>
          <p:cNvPr id="88066" name="Text Box 2">
            <a:extLst>
              <a:ext uri="{FF2B5EF4-FFF2-40B4-BE49-F238E27FC236}">
                <a16:creationId xmlns:a16="http://schemas.microsoft.com/office/drawing/2014/main" id="{9BA424B8-DC80-EDAD-94DA-82E76874201E}"/>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11267" name="Rectangle 3">
            <a:extLst>
              <a:ext uri="{FF2B5EF4-FFF2-40B4-BE49-F238E27FC236}">
                <a16:creationId xmlns:a16="http://schemas.microsoft.com/office/drawing/2014/main" id="{E94073DD-8211-5300-56C7-61B9ACAC5D8F}"/>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11268" name="Picture 4" descr="S3010015">
            <a:extLst>
              <a:ext uri="{FF2B5EF4-FFF2-40B4-BE49-F238E27FC236}">
                <a16:creationId xmlns:a16="http://schemas.microsoft.com/office/drawing/2014/main" id="{72714FDF-B049-6C74-451F-38AC800B7E31}"/>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5EB19F0B-7755-0C74-E3B6-32ED1E05CBF6}"/>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11270" name="Rectangle 7">
            <a:extLst>
              <a:ext uri="{FF2B5EF4-FFF2-40B4-BE49-F238E27FC236}">
                <a16:creationId xmlns:a16="http://schemas.microsoft.com/office/drawing/2014/main" id="{68AC43D4-D665-A952-2133-B3FDC0E95F1F}"/>
              </a:ext>
            </a:extLst>
          </p:cNvPr>
          <p:cNvSpPr>
            <a:spLocks noChangeArrowheads="1"/>
          </p:cNvSpPr>
          <p:nvPr/>
        </p:nvSpPr>
        <p:spPr bwMode="auto">
          <a:xfrm>
            <a:off x="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1271" name="Rectangle 8">
            <a:extLst>
              <a:ext uri="{FF2B5EF4-FFF2-40B4-BE49-F238E27FC236}">
                <a16:creationId xmlns:a16="http://schemas.microsoft.com/office/drawing/2014/main" id="{594534B7-397E-790D-CDF8-15AB0CBC4F62}"/>
              </a:ext>
            </a:extLst>
          </p:cNvPr>
          <p:cNvSpPr>
            <a:spLocks noChangeArrowheads="1"/>
          </p:cNvSpPr>
          <p:nvPr/>
        </p:nvSpPr>
        <p:spPr bwMode="auto">
          <a:xfrm>
            <a:off x="845820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 name="Slide Number Placeholder 8">
            <a:extLst>
              <a:ext uri="{FF2B5EF4-FFF2-40B4-BE49-F238E27FC236}">
                <a16:creationId xmlns:a16="http://schemas.microsoft.com/office/drawing/2014/main" id="{7156B130-B8C4-C66D-CF2A-13ACA61D06EC}"/>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A713FD5-DE14-4E5A-AE20-C55D6A284C17}" type="slidenum">
              <a:rPr lang="en-US" altLang="en-US">
                <a:solidFill>
                  <a:srgbClr val="D38E27"/>
                </a:solidFill>
              </a:rPr>
              <a:pPr eaLnBrk="1" hangingPunct="1"/>
              <a:t>2</a:t>
            </a:fld>
            <a:endParaRPr lang="en-US" altLang="en-US">
              <a:solidFill>
                <a:srgbClr val="D38E27"/>
              </a:solidFill>
            </a:endParaRPr>
          </a:p>
        </p:txBody>
      </p:sp>
      <p:sp>
        <p:nvSpPr>
          <p:cNvPr id="12291" name="Rectangle 3">
            <a:extLst>
              <a:ext uri="{FF2B5EF4-FFF2-40B4-BE49-F238E27FC236}">
                <a16:creationId xmlns:a16="http://schemas.microsoft.com/office/drawing/2014/main" id="{8167DE47-3228-CDB8-BC61-82539E7A209B}"/>
              </a:ext>
            </a:extLst>
          </p:cNvPr>
          <p:cNvSpPr txBox="1">
            <a:spLocks noChangeArrowheads="1"/>
          </p:cNvSpPr>
          <p:nvPr/>
        </p:nvSpPr>
        <p:spPr>
          <a:xfrm>
            <a:off x="351865" y="1068294"/>
            <a:ext cx="7649135" cy="4800600"/>
          </a:xfrm>
          <a:prstGeom prst="rect">
            <a:avLst/>
          </a:prstGeom>
        </p:spPr>
        <p:txBody>
          <a:bodyPr>
            <a:noAutofit/>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914400" indent="-914400" algn="ctr" fontAlgn="auto">
              <a:spcAft>
                <a:spcPts val="0"/>
              </a:spcAft>
              <a:buFont typeface="Wingdings 2"/>
              <a:buNone/>
              <a:defRPr/>
            </a:pPr>
            <a:r>
              <a:rPr lang="en-US" sz="4000" i="1" dirty="0">
                <a:solidFill>
                  <a:srgbClr val="000000"/>
                </a:solidFill>
                <a:latin typeface="Verdana" panose="020B0604030504040204" pitchFamily="34" charset="0"/>
                <a:ea typeface="Verdana" panose="020B0604030504040204" pitchFamily="34" charset="0"/>
              </a:rPr>
              <a:t>“Be diligent to present yourself approved to God as a workman who does not need to be ashamed, accurately handling the word of truth.” </a:t>
            </a:r>
            <a:br>
              <a:rPr lang="en-US" sz="4000" i="1" dirty="0">
                <a:solidFill>
                  <a:srgbClr val="000000"/>
                </a:solidFill>
                <a:latin typeface="Verdana" panose="020B0604030504040204" pitchFamily="34" charset="0"/>
                <a:ea typeface="Verdana" panose="020B0604030504040204" pitchFamily="34" charset="0"/>
              </a:rPr>
            </a:br>
            <a:r>
              <a:rPr lang="en-US" sz="4000" b="1" dirty="0">
                <a:solidFill>
                  <a:srgbClr val="FF0000"/>
                </a:solidFill>
                <a:latin typeface="Verdana" panose="020B0604030504040204" pitchFamily="34" charset="0"/>
                <a:ea typeface="Verdana" panose="020B0604030504040204" pitchFamily="34" charset="0"/>
              </a:rPr>
              <a:t>(2 Timothy 2:15)</a:t>
            </a:r>
            <a:endParaRPr lang="en-US" sz="4000" b="1"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0595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Jeroboam and Rehoboam">
            <a:extLst>
              <a:ext uri="{FF2B5EF4-FFF2-40B4-BE49-F238E27FC236}">
                <a16:creationId xmlns:a16="http://schemas.microsoft.com/office/drawing/2014/main" id="{50F3D2CA-DF89-8029-442C-5109071CB2FF}"/>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8675" name="Text Box 11">
            <a:extLst>
              <a:ext uri="{FF2B5EF4-FFF2-40B4-BE49-F238E27FC236}">
                <a16:creationId xmlns:a16="http://schemas.microsoft.com/office/drawing/2014/main" id="{B635BF0F-EA0F-B534-06C4-4B60CCB65BA7}"/>
              </a:ext>
            </a:extLst>
          </p:cNvPr>
          <p:cNvSpPr txBox="1">
            <a:spLocks noChangeArrowheads="1"/>
          </p:cNvSpPr>
          <p:nvPr/>
        </p:nvSpPr>
        <p:spPr bwMode="auto">
          <a:xfrm>
            <a:off x="7391400" y="6248400"/>
            <a:ext cx="1174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101</a:t>
            </a:r>
          </a:p>
        </p:txBody>
      </p:sp>
      <p:sp>
        <p:nvSpPr>
          <p:cNvPr id="4" name="Slide Number Placeholder 3">
            <a:extLst>
              <a:ext uri="{FF2B5EF4-FFF2-40B4-BE49-F238E27FC236}">
                <a16:creationId xmlns:a16="http://schemas.microsoft.com/office/drawing/2014/main" id="{A96B7E07-6B2B-4D80-3A4B-2BD1AF2D0623}"/>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0F8F3592-4C36-4830-8F38-EEC70A60407A}" type="slidenum">
              <a:rPr lang="en-US" altLang="en-US">
                <a:solidFill>
                  <a:srgbClr val="D38E27"/>
                </a:solidFill>
              </a:rPr>
              <a:pPr eaLnBrk="1" hangingPunct="1"/>
              <a:t>20</a:t>
            </a:fld>
            <a:endParaRPr lang="en-US" altLang="en-US">
              <a:solidFill>
                <a:srgbClr val="D38E2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7074E38-4838-3465-F24D-C5B3F11AB6B1}"/>
              </a:ext>
            </a:extLst>
          </p:cNvPr>
          <p:cNvSpPr>
            <a:spLocks noGrp="1" noChangeArrowheads="1"/>
          </p:cNvSpPr>
          <p:nvPr>
            <p:ph type="title"/>
          </p:nvPr>
        </p:nvSpPr>
        <p:spPr/>
        <p:txBody>
          <a:bodyPr/>
          <a:lstStyle/>
          <a:p>
            <a:pPr fontAlgn="auto">
              <a:spcAft>
                <a:spcPts val="0"/>
              </a:spcAft>
              <a:defRPr/>
            </a:pPr>
            <a:endParaRPr lang="en-US"/>
          </a:p>
        </p:txBody>
      </p:sp>
      <p:pic>
        <p:nvPicPr>
          <p:cNvPr id="29699" name="Picture 3" descr="Assyrian">
            <a:extLst>
              <a:ext uri="{FF2B5EF4-FFF2-40B4-BE49-F238E27FC236}">
                <a16:creationId xmlns:a16="http://schemas.microsoft.com/office/drawing/2014/main" id="{CD3CFECB-1486-6A1C-121F-FCA8E2F894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9700" name="Text Box 4">
            <a:extLst>
              <a:ext uri="{FF2B5EF4-FFF2-40B4-BE49-F238E27FC236}">
                <a16:creationId xmlns:a16="http://schemas.microsoft.com/office/drawing/2014/main" id="{D9E66CAA-1704-79DF-42CA-F339AE0E564C}"/>
              </a:ext>
            </a:extLst>
          </p:cNvPr>
          <p:cNvSpPr txBox="1">
            <a:spLocks noChangeArrowheads="1"/>
          </p:cNvSpPr>
          <p:nvPr/>
        </p:nvSpPr>
        <p:spPr bwMode="auto">
          <a:xfrm>
            <a:off x="7162800" y="5867400"/>
            <a:ext cx="1174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121</a:t>
            </a:r>
          </a:p>
        </p:txBody>
      </p:sp>
      <p:sp>
        <p:nvSpPr>
          <p:cNvPr id="5" name="Slide Number Placeholder 4">
            <a:extLst>
              <a:ext uri="{FF2B5EF4-FFF2-40B4-BE49-F238E27FC236}">
                <a16:creationId xmlns:a16="http://schemas.microsoft.com/office/drawing/2014/main" id="{B7BAADE3-5CA6-4B42-18C4-43BABE697F8C}"/>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31D4035-C3C9-43FA-B7CD-4A8ACFF76B6A}" type="slidenum">
              <a:rPr lang="en-US" altLang="en-US">
                <a:solidFill>
                  <a:srgbClr val="D38E27"/>
                </a:solidFill>
              </a:rPr>
              <a:pPr eaLnBrk="1" hangingPunct="1"/>
              <a:t>21</a:t>
            </a:fld>
            <a:endParaRPr lang="en-US" altLang="en-US">
              <a:solidFill>
                <a:srgbClr val="D38E2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14A3213-908E-25A6-7A97-36B849CB1061}"/>
              </a:ext>
            </a:extLst>
          </p:cNvPr>
          <p:cNvSpPr>
            <a:spLocks noGrp="1" noChangeArrowheads="1"/>
          </p:cNvSpPr>
          <p:nvPr>
            <p:ph type="title"/>
          </p:nvPr>
        </p:nvSpPr>
        <p:spPr/>
        <p:txBody>
          <a:bodyPr/>
          <a:lstStyle/>
          <a:p>
            <a:pPr fontAlgn="auto">
              <a:spcAft>
                <a:spcPts val="0"/>
              </a:spcAft>
              <a:defRPr/>
            </a:pPr>
            <a:endParaRPr lang="en-US"/>
          </a:p>
        </p:txBody>
      </p:sp>
      <p:pic>
        <p:nvPicPr>
          <p:cNvPr id="30723" name="Picture 3" descr="Babylonian">
            <a:extLst>
              <a:ext uri="{FF2B5EF4-FFF2-40B4-BE49-F238E27FC236}">
                <a16:creationId xmlns:a16="http://schemas.microsoft.com/office/drawing/2014/main" id="{8D23E2F5-EA4E-1C34-83AB-6491A54546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0724" name="Text Box 4">
            <a:extLst>
              <a:ext uri="{FF2B5EF4-FFF2-40B4-BE49-F238E27FC236}">
                <a16:creationId xmlns:a16="http://schemas.microsoft.com/office/drawing/2014/main" id="{8C92837C-241F-88E3-8BAB-A599402F324D}"/>
              </a:ext>
            </a:extLst>
          </p:cNvPr>
          <p:cNvSpPr txBox="1">
            <a:spLocks noChangeArrowheads="1"/>
          </p:cNvSpPr>
          <p:nvPr/>
        </p:nvSpPr>
        <p:spPr bwMode="auto">
          <a:xfrm>
            <a:off x="7162800" y="6096000"/>
            <a:ext cx="11747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Page 136</a:t>
            </a:r>
          </a:p>
        </p:txBody>
      </p:sp>
      <p:sp>
        <p:nvSpPr>
          <p:cNvPr id="5" name="Slide Number Placeholder 4">
            <a:extLst>
              <a:ext uri="{FF2B5EF4-FFF2-40B4-BE49-F238E27FC236}">
                <a16:creationId xmlns:a16="http://schemas.microsoft.com/office/drawing/2014/main" id="{8C06D6E5-9292-A7EC-0F6A-B2CF2B7459B5}"/>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F53D623-F0EF-4376-AE09-5D257F4B1BA5}" type="slidenum">
              <a:rPr lang="en-US" altLang="en-US">
                <a:solidFill>
                  <a:srgbClr val="D38E27"/>
                </a:solidFill>
              </a:rPr>
              <a:pPr eaLnBrk="1" hangingPunct="1"/>
              <a:t>22</a:t>
            </a:fld>
            <a:endParaRPr lang="en-US" altLang="en-US">
              <a:solidFill>
                <a:srgbClr val="D38E2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5">
            <a:extLst>
              <a:ext uri="{FF2B5EF4-FFF2-40B4-BE49-F238E27FC236}">
                <a16:creationId xmlns:a16="http://schemas.microsoft.com/office/drawing/2014/main" id="{129E6474-3084-A99B-4E11-E7000C402816}"/>
              </a:ext>
            </a:extLst>
          </p:cNvPr>
          <p:cNvSpPr>
            <a:spLocks noGrp="1" noChangeArrowheads="1"/>
          </p:cNvSpPr>
          <p:nvPr>
            <p:ph type="title"/>
          </p:nvPr>
        </p:nvSpPr>
        <p:spPr/>
        <p:txBody>
          <a:bodyPr/>
          <a:lstStyle/>
          <a:p>
            <a:pPr fontAlgn="auto">
              <a:spcAft>
                <a:spcPts val="0"/>
              </a:spcAft>
              <a:defRPr/>
            </a:pPr>
            <a:endParaRPr lang="en-US"/>
          </a:p>
        </p:txBody>
      </p:sp>
      <p:pic>
        <p:nvPicPr>
          <p:cNvPr id="31747" name="Picture 4" descr="MedoPersian">
            <a:extLst>
              <a:ext uri="{FF2B5EF4-FFF2-40B4-BE49-F238E27FC236}">
                <a16:creationId xmlns:a16="http://schemas.microsoft.com/office/drawing/2014/main" id="{C3CD8D08-18A3-9BB7-9FD0-9CB5FD011C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4" name="Slide Number Placeholder 3">
            <a:extLst>
              <a:ext uri="{FF2B5EF4-FFF2-40B4-BE49-F238E27FC236}">
                <a16:creationId xmlns:a16="http://schemas.microsoft.com/office/drawing/2014/main" id="{2727C6BA-D0B1-B651-7F26-5891371FFC2E}"/>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5C6E57D-EAC4-487F-A7DA-CBC047C2C868}" type="slidenum">
              <a:rPr lang="en-US" altLang="en-US">
                <a:solidFill>
                  <a:srgbClr val="D38E27"/>
                </a:solidFill>
              </a:rPr>
              <a:pPr eaLnBrk="1" hangingPunct="1"/>
              <a:t>23</a:t>
            </a:fld>
            <a:endParaRPr lang="en-US" altLang="en-US">
              <a:solidFill>
                <a:srgbClr val="D38E27"/>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a:extLst>
              <a:ext uri="{FF2B5EF4-FFF2-40B4-BE49-F238E27FC236}">
                <a16:creationId xmlns:a16="http://schemas.microsoft.com/office/drawing/2014/main" id="{1DE47EFA-CC95-76EA-1111-427642E175EC}"/>
              </a:ext>
            </a:extLst>
          </p:cNvPr>
          <p:cNvSpPr>
            <a:spLocks noGrp="1" noChangeArrowheads="1"/>
          </p:cNvSpPr>
          <p:nvPr>
            <p:ph type="title"/>
          </p:nvPr>
        </p:nvSpPr>
        <p:spPr/>
        <p:txBody>
          <a:bodyPr/>
          <a:lstStyle/>
          <a:p>
            <a:pPr fontAlgn="auto">
              <a:spcAft>
                <a:spcPts val="0"/>
              </a:spcAft>
              <a:defRPr/>
            </a:pPr>
            <a:endParaRPr lang="en-US"/>
          </a:p>
        </p:txBody>
      </p:sp>
      <p:pic>
        <p:nvPicPr>
          <p:cNvPr id="32771" name="Picture 4" descr="Roman">
            <a:extLst>
              <a:ext uri="{FF2B5EF4-FFF2-40B4-BE49-F238E27FC236}">
                <a16:creationId xmlns:a16="http://schemas.microsoft.com/office/drawing/2014/main" id="{B4458316-84CB-AE77-9229-922E453611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2772" name="Text Box 7">
            <a:extLst>
              <a:ext uri="{FF2B5EF4-FFF2-40B4-BE49-F238E27FC236}">
                <a16:creationId xmlns:a16="http://schemas.microsoft.com/office/drawing/2014/main" id="{0DA315ED-E435-7E02-6045-038BA15A0FF0}"/>
              </a:ext>
            </a:extLst>
          </p:cNvPr>
          <p:cNvSpPr txBox="1">
            <a:spLocks noChangeArrowheads="1"/>
          </p:cNvSpPr>
          <p:nvPr/>
        </p:nvSpPr>
        <p:spPr bwMode="auto">
          <a:xfrm>
            <a:off x="228600" y="4267200"/>
            <a:ext cx="1524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Cf. Pg. 22</a:t>
            </a:r>
          </a:p>
        </p:txBody>
      </p:sp>
      <p:sp>
        <p:nvSpPr>
          <p:cNvPr id="5" name="Slide Number Placeholder 4">
            <a:extLst>
              <a:ext uri="{FF2B5EF4-FFF2-40B4-BE49-F238E27FC236}">
                <a16:creationId xmlns:a16="http://schemas.microsoft.com/office/drawing/2014/main" id="{8E1BF108-65A1-3C24-7976-6F8C6C665C87}"/>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FBD4829-8E11-4E1C-A03B-3C3026EC9AEC}" type="slidenum">
              <a:rPr lang="en-US" altLang="en-US">
                <a:solidFill>
                  <a:srgbClr val="D38E27"/>
                </a:solidFill>
              </a:rPr>
              <a:pPr eaLnBrk="1" hangingPunct="1"/>
              <a:t>24</a:t>
            </a:fld>
            <a:endParaRPr lang="en-US" altLang="en-US">
              <a:solidFill>
                <a:srgbClr val="D38E27"/>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5">
            <a:extLst>
              <a:ext uri="{FF2B5EF4-FFF2-40B4-BE49-F238E27FC236}">
                <a16:creationId xmlns:a16="http://schemas.microsoft.com/office/drawing/2014/main" id="{13B205D6-2FD8-7C4C-0727-B4DD64BC59E3}"/>
              </a:ext>
            </a:extLst>
          </p:cNvPr>
          <p:cNvSpPr>
            <a:spLocks noGrp="1" noChangeArrowheads="1"/>
          </p:cNvSpPr>
          <p:nvPr>
            <p:ph type="title"/>
          </p:nvPr>
        </p:nvSpPr>
        <p:spPr/>
        <p:txBody>
          <a:bodyPr/>
          <a:lstStyle/>
          <a:p>
            <a:pPr fontAlgn="auto">
              <a:spcAft>
                <a:spcPts val="0"/>
              </a:spcAft>
              <a:defRPr/>
            </a:pPr>
            <a:endParaRPr lang="en-US"/>
          </a:p>
        </p:txBody>
      </p:sp>
      <p:pic>
        <p:nvPicPr>
          <p:cNvPr id="33795" name="Picture 4" descr="nations">
            <a:extLst>
              <a:ext uri="{FF2B5EF4-FFF2-40B4-BE49-F238E27FC236}">
                <a16:creationId xmlns:a16="http://schemas.microsoft.com/office/drawing/2014/main" id="{04FEA4E2-F51A-07AA-5387-F9F5EE8781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3796" name="Text Box 7">
            <a:extLst>
              <a:ext uri="{FF2B5EF4-FFF2-40B4-BE49-F238E27FC236}">
                <a16:creationId xmlns:a16="http://schemas.microsoft.com/office/drawing/2014/main" id="{E234780B-5405-09FF-965F-11A225C2DAC3}"/>
              </a:ext>
            </a:extLst>
          </p:cNvPr>
          <p:cNvSpPr txBox="1">
            <a:spLocks noChangeArrowheads="1"/>
          </p:cNvSpPr>
          <p:nvPr/>
        </p:nvSpPr>
        <p:spPr bwMode="auto">
          <a:xfrm>
            <a:off x="4876800" y="1524000"/>
            <a:ext cx="1011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a:t>Halys River</a:t>
            </a:r>
          </a:p>
        </p:txBody>
      </p:sp>
      <p:sp>
        <p:nvSpPr>
          <p:cNvPr id="33797" name="Text Box 8">
            <a:extLst>
              <a:ext uri="{FF2B5EF4-FFF2-40B4-BE49-F238E27FC236}">
                <a16:creationId xmlns:a16="http://schemas.microsoft.com/office/drawing/2014/main" id="{1F958438-B2EF-0757-2A0F-885DDCC5FAE2}"/>
              </a:ext>
            </a:extLst>
          </p:cNvPr>
          <p:cNvSpPr txBox="1">
            <a:spLocks noChangeArrowheads="1"/>
          </p:cNvSpPr>
          <p:nvPr/>
        </p:nvSpPr>
        <p:spPr bwMode="auto">
          <a:xfrm>
            <a:off x="5105400" y="1219200"/>
            <a:ext cx="804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t>Hittites</a:t>
            </a:r>
          </a:p>
        </p:txBody>
      </p:sp>
      <p:sp>
        <p:nvSpPr>
          <p:cNvPr id="33798" name="Oval 9">
            <a:extLst>
              <a:ext uri="{FF2B5EF4-FFF2-40B4-BE49-F238E27FC236}">
                <a16:creationId xmlns:a16="http://schemas.microsoft.com/office/drawing/2014/main" id="{91A6881E-250A-C0AD-8168-F4C1931524E4}"/>
              </a:ext>
            </a:extLst>
          </p:cNvPr>
          <p:cNvSpPr>
            <a:spLocks noChangeArrowheads="1"/>
          </p:cNvSpPr>
          <p:nvPr/>
        </p:nvSpPr>
        <p:spPr bwMode="auto">
          <a:xfrm>
            <a:off x="3124200" y="35052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33799" name="Oval 10">
            <a:extLst>
              <a:ext uri="{FF2B5EF4-FFF2-40B4-BE49-F238E27FC236}">
                <a16:creationId xmlns:a16="http://schemas.microsoft.com/office/drawing/2014/main" id="{93876722-B3AE-E407-3C75-30CD43F18177}"/>
              </a:ext>
            </a:extLst>
          </p:cNvPr>
          <p:cNvSpPr>
            <a:spLocks noChangeArrowheads="1"/>
          </p:cNvSpPr>
          <p:nvPr/>
        </p:nvSpPr>
        <p:spPr bwMode="auto">
          <a:xfrm>
            <a:off x="2743200" y="3200400"/>
            <a:ext cx="838200" cy="457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33800" name="Text Box 11">
            <a:extLst>
              <a:ext uri="{FF2B5EF4-FFF2-40B4-BE49-F238E27FC236}">
                <a16:creationId xmlns:a16="http://schemas.microsoft.com/office/drawing/2014/main" id="{CFA6DA00-35A4-4309-4638-EFBCE5A332B4}"/>
              </a:ext>
            </a:extLst>
          </p:cNvPr>
          <p:cNvSpPr txBox="1">
            <a:spLocks noChangeArrowheads="1"/>
          </p:cNvSpPr>
          <p:nvPr/>
        </p:nvSpPr>
        <p:spPr bwMode="auto">
          <a:xfrm>
            <a:off x="3355975" y="3325813"/>
            <a:ext cx="760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b="1"/>
              <a:t>Tit. 1:12</a:t>
            </a:r>
          </a:p>
        </p:txBody>
      </p:sp>
      <p:sp>
        <p:nvSpPr>
          <p:cNvPr id="33801" name="Text Box 12">
            <a:extLst>
              <a:ext uri="{FF2B5EF4-FFF2-40B4-BE49-F238E27FC236}">
                <a16:creationId xmlns:a16="http://schemas.microsoft.com/office/drawing/2014/main" id="{35C75FBA-7E50-B02C-5916-2AFC77180541}"/>
              </a:ext>
            </a:extLst>
          </p:cNvPr>
          <p:cNvSpPr txBox="1">
            <a:spLocks noChangeArrowheads="1"/>
          </p:cNvSpPr>
          <p:nvPr/>
        </p:nvSpPr>
        <p:spPr bwMode="auto">
          <a:xfrm>
            <a:off x="7848600" y="2286000"/>
            <a:ext cx="1101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400" b="1"/>
              <a:t>&amp; Persians</a:t>
            </a:r>
          </a:p>
        </p:txBody>
      </p:sp>
      <p:sp>
        <p:nvSpPr>
          <p:cNvPr id="33802" name="Text Box 13">
            <a:extLst>
              <a:ext uri="{FF2B5EF4-FFF2-40B4-BE49-F238E27FC236}">
                <a16:creationId xmlns:a16="http://schemas.microsoft.com/office/drawing/2014/main" id="{17F92C2C-714D-6C24-A691-652D2F821DB9}"/>
              </a:ext>
            </a:extLst>
          </p:cNvPr>
          <p:cNvSpPr txBox="1">
            <a:spLocks noChangeArrowheads="1"/>
          </p:cNvSpPr>
          <p:nvPr/>
        </p:nvSpPr>
        <p:spPr bwMode="auto">
          <a:xfrm>
            <a:off x="0" y="5029200"/>
            <a:ext cx="2209800" cy="15541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t>New</a:t>
            </a:r>
          </a:p>
          <a:p>
            <a:r>
              <a:rPr lang="en-US" altLang="en-US" sz="3200"/>
              <a:t>Testament</a:t>
            </a:r>
          </a:p>
          <a:p>
            <a:r>
              <a:rPr lang="en-US" altLang="en-US" sz="3200"/>
              <a:t>Lands</a:t>
            </a:r>
          </a:p>
        </p:txBody>
      </p:sp>
      <p:sp>
        <p:nvSpPr>
          <p:cNvPr id="33803" name="Text Box 14">
            <a:extLst>
              <a:ext uri="{FF2B5EF4-FFF2-40B4-BE49-F238E27FC236}">
                <a16:creationId xmlns:a16="http://schemas.microsoft.com/office/drawing/2014/main" id="{CCEAE280-3F8F-967E-5C55-3FF64EDD49E3}"/>
              </a:ext>
            </a:extLst>
          </p:cNvPr>
          <p:cNvSpPr txBox="1">
            <a:spLocks noChangeArrowheads="1"/>
          </p:cNvSpPr>
          <p:nvPr/>
        </p:nvSpPr>
        <p:spPr bwMode="auto">
          <a:xfrm rot="5400000">
            <a:off x="5622131" y="4436269"/>
            <a:ext cx="917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t>Nabateans</a:t>
            </a:r>
          </a:p>
        </p:txBody>
      </p:sp>
      <p:sp>
        <p:nvSpPr>
          <p:cNvPr id="33804" name="Text Box 16">
            <a:extLst>
              <a:ext uri="{FF2B5EF4-FFF2-40B4-BE49-F238E27FC236}">
                <a16:creationId xmlns:a16="http://schemas.microsoft.com/office/drawing/2014/main" id="{E9129F4E-1732-BCA9-61B4-A9E741A3F8E2}"/>
              </a:ext>
            </a:extLst>
          </p:cNvPr>
          <p:cNvSpPr txBox="1">
            <a:spLocks noChangeArrowheads="1"/>
          </p:cNvSpPr>
          <p:nvPr/>
        </p:nvSpPr>
        <p:spPr bwMode="auto">
          <a:xfrm>
            <a:off x="2819400" y="1600200"/>
            <a:ext cx="5921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Philippi</a:t>
            </a:r>
          </a:p>
        </p:txBody>
      </p:sp>
      <p:sp>
        <p:nvSpPr>
          <p:cNvPr id="33805" name="Text Box 17">
            <a:extLst>
              <a:ext uri="{FF2B5EF4-FFF2-40B4-BE49-F238E27FC236}">
                <a16:creationId xmlns:a16="http://schemas.microsoft.com/office/drawing/2014/main" id="{490EA87A-C5C5-D5CD-0391-95CC4845D170}"/>
              </a:ext>
            </a:extLst>
          </p:cNvPr>
          <p:cNvSpPr txBox="1">
            <a:spLocks noChangeArrowheads="1"/>
          </p:cNvSpPr>
          <p:nvPr/>
        </p:nvSpPr>
        <p:spPr bwMode="auto">
          <a:xfrm rot="2336565">
            <a:off x="2378075" y="2420938"/>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Athens</a:t>
            </a:r>
          </a:p>
        </p:txBody>
      </p:sp>
      <p:sp>
        <p:nvSpPr>
          <p:cNvPr id="33806" name="Text Box 18">
            <a:extLst>
              <a:ext uri="{FF2B5EF4-FFF2-40B4-BE49-F238E27FC236}">
                <a16:creationId xmlns:a16="http://schemas.microsoft.com/office/drawing/2014/main" id="{D1381101-B7C7-10C2-C15A-C637DABCDFD5}"/>
              </a:ext>
            </a:extLst>
          </p:cNvPr>
          <p:cNvSpPr txBox="1">
            <a:spLocks noChangeArrowheads="1"/>
          </p:cNvSpPr>
          <p:nvPr/>
        </p:nvSpPr>
        <p:spPr bwMode="auto">
          <a:xfrm>
            <a:off x="2217738" y="2725738"/>
            <a:ext cx="5921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Corinth</a:t>
            </a:r>
          </a:p>
        </p:txBody>
      </p:sp>
      <p:sp>
        <p:nvSpPr>
          <p:cNvPr id="33807" name="Text Box 19">
            <a:extLst>
              <a:ext uri="{FF2B5EF4-FFF2-40B4-BE49-F238E27FC236}">
                <a16:creationId xmlns:a16="http://schemas.microsoft.com/office/drawing/2014/main" id="{4E215AE9-CC36-6C58-DB79-34FE823EB6B3}"/>
              </a:ext>
            </a:extLst>
          </p:cNvPr>
          <p:cNvSpPr txBox="1">
            <a:spLocks noChangeArrowheads="1"/>
          </p:cNvSpPr>
          <p:nvPr/>
        </p:nvSpPr>
        <p:spPr bwMode="auto">
          <a:xfrm>
            <a:off x="457200" y="3276600"/>
            <a:ext cx="588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t>Melita</a:t>
            </a:r>
          </a:p>
        </p:txBody>
      </p:sp>
      <p:sp>
        <p:nvSpPr>
          <p:cNvPr id="33808" name="Text Box 20">
            <a:extLst>
              <a:ext uri="{FF2B5EF4-FFF2-40B4-BE49-F238E27FC236}">
                <a16:creationId xmlns:a16="http://schemas.microsoft.com/office/drawing/2014/main" id="{1216D637-50F9-C27D-A7E9-14BE943DA71C}"/>
              </a:ext>
            </a:extLst>
          </p:cNvPr>
          <p:cNvSpPr txBox="1">
            <a:spLocks noChangeArrowheads="1"/>
          </p:cNvSpPr>
          <p:nvPr/>
        </p:nvSpPr>
        <p:spPr bwMode="auto">
          <a:xfrm>
            <a:off x="5416550" y="2667000"/>
            <a:ext cx="744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Antioch of</a:t>
            </a:r>
          </a:p>
          <a:p>
            <a:r>
              <a:rPr lang="en-US" altLang="en-US" sz="1000"/>
              <a:t>Syria</a:t>
            </a:r>
          </a:p>
        </p:txBody>
      </p:sp>
      <p:sp>
        <p:nvSpPr>
          <p:cNvPr id="33809" name="Text Box 21">
            <a:extLst>
              <a:ext uri="{FF2B5EF4-FFF2-40B4-BE49-F238E27FC236}">
                <a16:creationId xmlns:a16="http://schemas.microsoft.com/office/drawing/2014/main" id="{DFA660F9-E4B2-C3C6-2B83-2C9D2201C2FC}"/>
              </a:ext>
            </a:extLst>
          </p:cNvPr>
          <p:cNvSpPr txBox="1">
            <a:spLocks noChangeArrowheads="1"/>
          </p:cNvSpPr>
          <p:nvPr/>
        </p:nvSpPr>
        <p:spPr bwMode="auto">
          <a:xfrm>
            <a:off x="3276600" y="2362200"/>
            <a:ext cx="674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Ephesus</a:t>
            </a:r>
          </a:p>
        </p:txBody>
      </p:sp>
      <p:sp>
        <p:nvSpPr>
          <p:cNvPr id="33810" name="Text Box 22">
            <a:extLst>
              <a:ext uri="{FF2B5EF4-FFF2-40B4-BE49-F238E27FC236}">
                <a16:creationId xmlns:a16="http://schemas.microsoft.com/office/drawing/2014/main" id="{041092F2-DA83-E927-D369-FECBEBF67905}"/>
              </a:ext>
            </a:extLst>
          </p:cNvPr>
          <p:cNvSpPr txBox="1">
            <a:spLocks noChangeArrowheads="1"/>
          </p:cNvSpPr>
          <p:nvPr/>
        </p:nvSpPr>
        <p:spPr bwMode="auto">
          <a:xfrm rot="5400000">
            <a:off x="5067300" y="3924300"/>
            <a:ext cx="8080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t>Palestine</a:t>
            </a:r>
          </a:p>
        </p:txBody>
      </p:sp>
      <p:sp>
        <p:nvSpPr>
          <p:cNvPr id="33811" name="Text Box 23">
            <a:extLst>
              <a:ext uri="{FF2B5EF4-FFF2-40B4-BE49-F238E27FC236}">
                <a16:creationId xmlns:a16="http://schemas.microsoft.com/office/drawing/2014/main" id="{A2FEDF87-1B23-9072-9967-313401B0991C}"/>
              </a:ext>
            </a:extLst>
          </p:cNvPr>
          <p:cNvSpPr txBox="1">
            <a:spLocks noChangeArrowheads="1"/>
          </p:cNvSpPr>
          <p:nvPr/>
        </p:nvSpPr>
        <p:spPr bwMode="auto">
          <a:xfrm>
            <a:off x="6705600" y="2133600"/>
            <a:ext cx="739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t>Nineveh</a:t>
            </a:r>
          </a:p>
        </p:txBody>
      </p:sp>
      <p:sp>
        <p:nvSpPr>
          <p:cNvPr id="33812" name="Text Box 24">
            <a:extLst>
              <a:ext uri="{FF2B5EF4-FFF2-40B4-BE49-F238E27FC236}">
                <a16:creationId xmlns:a16="http://schemas.microsoft.com/office/drawing/2014/main" id="{BF0A53E3-A680-7F8B-78DA-2743EC734E8B}"/>
              </a:ext>
            </a:extLst>
          </p:cNvPr>
          <p:cNvSpPr txBox="1">
            <a:spLocks noChangeArrowheads="1"/>
          </p:cNvSpPr>
          <p:nvPr/>
        </p:nvSpPr>
        <p:spPr bwMode="auto">
          <a:xfrm rot="3806097">
            <a:off x="1807369" y="2229644"/>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 </a:t>
            </a:r>
            <a:r>
              <a:rPr lang="en-US" altLang="en-US" sz="1600"/>
              <a:t>Achaia</a:t>
            </a:r>
          </a:p>
        </p:txBody>
      </p:sp>
      <p:sp>
        <p:nvSpPr>
          <p:cNvPr id="33813" name="Text Box 25">
            <a:extLst>
              <a:ext uri="{FF2B5EF4-FFF2-40B4-BE49-F238E27FC236}">
                <a16:creationId xmlns:a16="http://schemas.microsoft.com/office/drawing/2014/main" id="{50934D99-4110-B443-75BD-408D2114B0E3}"/>
              </a:ext>
            </a:extLst>
          </p:cNvPr>
          <p:cNvSpPr txBox="1">
            <a:spLocks noChangeArrowheads="1"/>
          </p:cNvSpPr>
          <p:nvPr/>
        </p:nvSpPr>
        <p:spPr bwMode="auto">
          <a:xfrm>
            <a:off x="6716713" y="1049338"/>
            <a:ext cx="7397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000"/>
              <a:t>Mt. Ararat</a:t>
            </a:r>
          </a:p>
        </p:txBody>
      </p:sp>
      <p:sp>
        <p:nvSpPr>
          <p:cNvPr id="22" name="Slide Number Placeholder 21">
            <a:extLst>
              <a:ext uri="{FF2B5EF4-FFF2-40B4-BE49-F238E27FC236}">
                <a16:creationId xmlns:a16="http://schemas.microsoft.com/office/drawing/2014/main" id="{B181D33D-949B-205C-1B60-BF9935284E59}"/>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8A01D32-0DD2-4E3F-A87B-D51F4006E1E9}" type="slidenum">
              <a:rPr lang="en-US" altLang="en-US">
                <a:solidFill>
                  <a:srgbClr val="D38E27"/>
                </a:solidFill>
              </a:rPr>
              <a:pPr eaLnBrk="1" hangingPunct="1"/>
              <a:t>25</a:t>
            </a:fld>
            <a:endParaRPr lang="en-US" altLang="en-US">
              <a:solidFill>
                <a:srgbClr val="D38E27"/>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a:extLst>
              <a:ext uri="{FF2B5EF4-FFF2-40B4-BE49-F238E27FC236}">
                <a16:creationId xmlns:a16="http://schemas.microsoft.com/office/drawing/2014/main" id="{1B287FB5-3043-D6B7-17DE-8E75E10970C6}"/>
              </a:ext>
            </a:extLst>
          </p:cNvPr>
          <p:cNvSpPr>
            <a:spLocks noGrp="1" noChangeArrowheads="1"/>
          </p:cNvSpPr>
          <p:nvPr>
            <p:ph type="title"/>
          </p:nvPr>
        </p:nvSpPr>
        <p:spPr>
          <a:xfrm>
            <a:off x="301625" y="457200"/>
            <a:ext cx="8686800" cy="841375"/>
          </a:xfrm>
        </p:spPr>
        <p:txBody>
          <a:bodyPr/>
          <a:lstStyle/>
          <a:p>
            <a:pPr fontAlgn="auto">
              <a:spcAft>
                <a:spcPts val="0"/>
              </a:spcAft>
              <a:defRPr/>
            </a:pPr>
            <a:endParaRPr lang="en-US"/>
          </a:p>
        </p:txBody>
      </p:sp>
      <p:pic>
        <p:nvPicPr>
          <p:cNvPr id="34819" name="Picture 4">
            <a:extLst>
              <a:ext uri="{FF2B5EF4-FFF2-40B4-BE49-F238E27FC236}">
                <a16:creationId xmlns:a16="http://schemas.microsoft.com/office/drawing/2014/main" id="{7991E5C3-67E6-EA91-AA15-7DE7D3DBCB8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49213"/>
            <a:ext cx="9144000" cy="6808787"/>
          </a:xfrm>
        </p:spPr>
      </p:pic>
      <p:sp>
        <p:nvSpPr>
          <p:cNvPr id="4" name="Slide Number Placeholder 3">
            <a:extLst>
              <a:ext uri="{FF2B5EF4-FFF2-40B4-BE49-F238E27FC236}">
                <a16:creationId xmlns:a16="http://schemas.microsoft.com/office/drawing/2014/main" id="{8AD49A16-2CFA-6000-AC1F-BBE31E895D40}"/>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C61B833-2343-47C8-825F-400FBCE54490}" type="slidenum">
              <a:rPr lang="en-US" altLang="en-US">
                <a:solidFill>
                  <a:srgbClr val="D38E27"/>
                </a:solidFill>
              </a:rPr>
              <a:pPr eaLnBrk="1" hangingPunct="1"/>
              <a:t>26</a:t>
            </a:fld>
            <a:endParaRPr lang="en-US" altLang="en-US">
              <a:solidFill>
                <a:srgbClr val="D38E27"/>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5">
            <a:extLst>
              <a:ext uri="{FF2B5EF4-FFF2-40B4-BE49-F238E27FC236}">
                <a16:creationId xmlns:a16="http://schemas.microsoft.com/office/drawing/2014/main" id="{B304CF83-8FF4-A0EF-7107-AFE77FB4E746}"/>
              </a:ext>
            </a:extLst>
          </p:cNvPr>
          <p:cNvSpPr>
            <a:spLocks noGrp="1" noChangeArrowheads="1"/>
          </p:cNvSpPr>
          <p:nvPr>
            <p:ph type="title"/>
          </p:nvPr>
        </p:nvSpPr>
        <p:spPr/>
        <p:txBody>
          <a:bodyPr/>
          <a:lstStyle/>
          <a:p>
            <a:pPr fontAlgn="auto">
              <a:spcAft>
                <a:spcPts val="0"/>
              </a:spcAft>
              <a:defRPr/>
            </a:pPr>
            <a:endParaRPr lang="en-US"/>
          </a:p>
        </p:txBody>
      </p:sp>
      <p:pic>
        <p:nvPicPr>
          <p:cNvPr id="35843" name="Picture 4" descr="Palestine Days of Christ">
            <a:extLst>
              <a:ext uri="{FF2B5EF4-FFF2-40B4-BE49-F238E27FC236}">
                <a16:creationId xmlns:a16="http://schemas.microsoft.com/office/drawing/2014/main" id="{4F5FA3FB-3355-033E-BBCA-06AEEE4112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79879" name="AutoShape 7">
            <a:extLst>
              <a:ext uri="{FF2B5EF4-FFF2-40B4-BE49-F238E27FC236}">
                <a16:creationId xmlns:a16="http://schemas.microsoft.com/office/drawing/2014/main" id="{C5B93127-7AAE-82C4-948D-236C6317B66F}"/>
              </a:ext>
            </a:extLst>
          </p:cNvPr>
          <p:cNvSpPr>
            <a:spLocks/>
          </p:cNvSpPr>
          <p:nvPr/>
        </p:nvSpPr>
        <p:spPr bwMode="auto">
          <a:xfrm>
            <a:off x="228600" y="381000"/>
            <a:ext cx="3200400" cy="4419600"/>
          </a:xfrm>
          <a:prstGeom prst="borderCallout2">
            <a:avLst>
              <a:gd name="adj1" fmla="val 2588"/>
              <a:gd name="adj2" fmla="val 102380"/>
              <a:gd name="adj3" fmla="val 2588"/>
              <a:gd name="adj4" fmla="val 114384"/>
              <a:gd name="adj5" fmla="val 92204"/>
              <a:gd name="adj6" fmla="val 157542"/>
            </a:avLst>
          </a:prstGeom>
          <a:solidFill>
            <a:schemeClr val="bg1"/>
          </a:solidFill>
          <a:ln w="9525" algn="ctr">
            <a:solidFill>
              <a:schemeClr val="tx1"/>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a:t>Jerusalem:</a:t>
            </a:r>
          </a:p>
          <a:p>
            <a:r>
              <a:rPr lang="en-US" altLang="en-US"/>
              <a:t>-Passover, Pentecost &amp; Attonement (Lev. 23; Deut. 16:16)</a:t>
            </a:r>
          </a:p>
          <a:p>
            <a:r>
              <a:rPr lang="en-US" altLang="en-US"/>
              <a:t>-Feast of Purim (Est. 9:20-28)</a:t>
            </a:r>
          </a:p>
          <a:p>
            <a:r>
              <a:rPr lang="en-US" altLang="en-US"/>
              <a:t>-Feast of Dedication (Jn. 10:22-23)</a:t>
            </a:r>
          </a:p>
          <a:p>
            <a:r>
              <a:rPr lang="en-US" altLang="en-US"/>
              <a:t>-Gathering place for scribes and learned men. (Mt. 26:57; Ax. 3:17; 1 Cor. 2:8; Ax. 5:27-28)</a:t>
            </a:r>
          </a:p>
          <a:p>
            <a:r>
              <a:rPr lang="en-US" altLang="en-US"/>
              <a:t>-Common people heard Jesus gladly. (Mk. 12:37; cf. Mk. 6:20)</a:t>
            </a:r>
          </a:p>
        </p:txBody>
      </p:sp>
      <p:sp>
        <p:nvSpPr>
          <p:cNvPr id="79880" name="AutoShape 8">
            <a:extLst>
              <a:ext uri="{FF2B5EF4-FFF2-40B4-BE49-F238E27FC236}">
                <a16:creationId xmlns:a16="http://schemas.microsoft.com/office/drawing/2014/main" id="{EFDF5D27-8F10-7F69-535C-B74A8D5E37C4}"/>
              </a:ext>
            </a:extLst>
          </p:cNvPr>
          <p:cNvSpPr>
            <a:spLocks/>
          </p:cNvSpPr>
          <p:nvPr/>
        </p:nvSpPr>
        <p:spPr bwMode="auto">
          <a:xfrm>
            <a:off x="228600" y="762000"/>
            <a:ext cx="3505200" cy="3733800"/>
          </a:xfrm>
          <a:prstGeom prst="borderCallout2">
            <a:avLst>
              <a:gd name="adj1" fmla="val 3060"/>
              <a:gd name="adj2" fmla="val 102176"/>
              <a:gd name="adj3" fmla="val 3060"/>
              <a:gd name="adj4" fmla="val 111185"/>
              <a:gd name="adj5" fmla="val 103019"/>
              <a:gd name="adj6" fmla="val 143657"/>
            </a:avLst>
          </a:prstGeom>
          <a:solidFill>
            <a:schemeClr val="bg1"/>
          </a:solidFill>
          <a:ln w="9525" algn="ctr">
            <a:solidFill>
              <a:schemeClr val="tx1"/>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dirty="0"/>
              <a:t>Bethlehem of Judea:</a:t>
            </a:r>
          </a:p>
          <a:p>
            <a:r>
              <a:rPr lang="en-US" altLang="en-US" dirty="0"/>
              <a:t>-Actually two cities named Bethlehem. (Micah 5:2; Josh. 19:15</a:t>
            </a:r>
          </a:p>
          <a:p>
            <a:r>
              <a:rPr lang="en-US" altLang="en-US" dirty="0"/>
              <a:t> -Ruth the Moabites. (Book of Ruth)</a:t>
            </a:r>
          </a:p>
          <a:p>
            <a:r>
              <a:rPr lang="en-US" altLang="en-US" dirty="0"/>
              <a:t> -David tended sheep. (1 Sam. 16)</a:t>
            </a:r>
          </a:p>
          <a:p>
            <a:r>
              <a:rPr lang="en-US" altLang="en-US" dirty="0"/>
              <a:t> -Jacob buried Rachael after the birth of Benjamin (Gen. 35:16-20)</a:t>
            </a:r>
          </a:p>
          <a:p>
            <a:endParaRPr lang="en-US" altLang="en-US" dirty="0"/>
          </a:p>
        </p:txBody>
      </p:sp>
      <p:sp>
        <p:nvSpPr>
          <p:cNvPr id="79881" name="AutoShape 9">
            <a:extLst>
              <a:ext uri="{FF2B5EF4-FFF2-40B4-BE49-F238E27FC236}">
                <a16:creationId xmlns:a16="http://schemas.microsoft.com/office/drawing/2014/main" id="{6D1A8EEB-7FB0-6EF0-028A-2806CE1F6C73}"/>
              </a:ext>
            </a:extLst>
          </p:cNvPr>
          <p:cNvSpPr>
            <a:spLocks/>
          </p:cNvSpPr>
          <p:nvPr/>
        </p:nvSpPr>
        <p:spPr bwMode="auto">
          <a:xfrm>
            <a:off x="457200" y="1219200"/>
            <a:ext cx="3505200" cy="3429000"/>
          </a:xfrm>
          <a:prstGeom prst="borderCallout2">
            <a:avLst>
              <a:gd name="adj1" fmla="val 3333"/>
              <a:gd name="adj2" fmla="val 102176"/>
              <a:gd name="adj3" fmla="val 3333"/>
              <a:gd name="adj4" fmla="val 111278"/>
              <a:gd name="adj5" fmla="val 36481"/>
              <a:gd name="adj6" fmla="val 144611"/>
            </a:avLst>
          </a:prstGeom>
          <a:solidFill>
            <a:schemeClr val="bg1"/>
          </a:solidFill>
          <a:ln w="9525" algn="ctr">
            <a:solidFill>
              <a:schemeClr val="tx1"/>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b="1" dirty="0"/>
              <a:t>Nazareth:</a:t>
            </a:r>
          </a:p>
          <a:p>
            <a:r>
              <a:rPr lang="en-US" altLang="en-US" dirty="0"/>
              <a:t>-Joseph took his family to Nazareth after fleeing to Egypt. (Mt. 2:22-23; cf. Jno. 1:46)</a:t>
            </a:r>
          </a:p>
          <a:p>
            <a:r>
              <a:rPr lang="en-US" altLang="en-US" dirty="0"/>
              <a:t> -Here Jesus grew up as a carpenter. (Mk. 6:3)</a:t>
            </a:r>
          </a:p>
          <a:p>
            <a:r>
              <a:rPr lang="en-US" altLang="en-US" dirty="0"/>
              <a:t> -People of Nazareth refused to believe he was the Messiah. (Mt. 13:53-58; Mk. 6:1-6; </a:t>
            </a:r>
            <a:r>
              <a:rPr lang="en-US" altLang="en-US" u="sng" dirty="0"/>
              <a:t>Lk. 4:16-30)</a:t>
            </a:r>
          </a:p>
        </p:txBody>
      </p:sp>
      <p:sp>
        <p:nvSpPr>
          <p:cNvPr id="7" name="Slide Number Placeholder 6">
            <a:extLst>
              <a:ext uri="{FF2B5EF4-FFF2-40B4-BE49-F238E27FC236}">
                <a16:creationId xmlns:a16="http://schemas.microsoft.com/office/drawing/2014/main" id="{AF121975-5F36-358B-C674-C3BAC05A19B8}"/>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C9D3CB7-9D38-4065-A3C1-E19CE5317FA3}" type="slidenum">
              <a:rPr lang="en-US" altLang="en-US">
                <a:solidFill>
                  <a:srgbClr val="D38E27"/>
                </a:solidFill>
              </a:rPr>
              <a:pPr eaLnBrk="1" hangingPunct="1"/>
              <a:t>27</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 calcmode="lin" valueType="num">
                                      <p:cBhvr>
                                        <p:cTn id="7" dur="500" fill="hold"/>
                                        <p:tgtEl>
                                          <p:spTgt spid="79879"/>
                                        </p:tgtEl>
                                        <p:attrNameLst>
                                          <p:attrName>ppt_w</p:attrName>
                                        </p:attrNameLst>
                                      </p:cBhvr>
                                      <p:tavLst>
                                        <p:tav tm="0">
                                          <p:val>
                                            <p:fltVal val="0"/>
                                          </p:val>
                                        </p:tav>
                                        <p:tav tm="100000">
                                          <p:val>
                                            <p:strVal val="#ppt_w"/>
                                          </p:val>
                                        </p:tav>
                                      </p:tavLst>
                                    </p:anim>
                                    <p:anim calcmode="lin" valueType="num">
                                      <p:cBhvr>
                                        <p:cTn id="8" dur="500" fill="hold"/>
                                        <p:tgtEl>
                                          <p:spTgt spid="798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xit" presetSubtype="32" fill="hold" grpId="1" nodeType="clickEffect">
                                  <p:stCondLst>
                                    <p:cond delay="0"/>
                                  </p:stCondLst>
                                  <p:childTnLst>
                                    <p:anim calcmode="lin" valueType="num">
                                      <p:cBhvr>
                                        <p:cTn id="12" dur="500"/>
                                        <p:tgtEl>
                                          <p:spTgt spid="79879"/>
                                        </p:tgtEl>
                                        <p:attrNameLst>
                                          <p:attrName>ppt_w</p:attrName>
                                        </p:attrNameLst>
                                      </p:cBhvr>
                                      <p:tavLst>
                                        <p:tav tm="0">
                                          <p:val>
                                            <p:strVal val="ppt_w"/>
                                          </p:val>
                                        </p:tav>
                                        <p:tav tm="100000">
                                          <p:val>
                                            <p:fltVal val="0"/>
                                          </p:val>
                                        </p:tav>
                                      </p:tavLst>
                                    </p:anim>
                                    <p:anim calcmode="lin" valueType="num">
                                      <p:cBhvr>
                                        <p:cTn id="13" dur="500"/>
                                        <p:tgtEl>
                                          <p:spTgt spid="79879"/>
                                        </p:tgtEl>
                                        <p:attrNameLst>
                                          <p:attrName>ppt_h</p:attrName>
                                        </p:attrNameLst>
                                      </p:cBhvr>
                                      <p:tavLst>
                                        <p:tav tm="0">
                                          <p:val>
                                            <p:strVal val="ppt_h"/>
                                          </p:val>
                                        </p:tav>
                                        <p:tav tm="100000">
                                          <p:val>
                                            <p:fltVal val="0"/>
                                          </p:val>
                                        </p:tav>
                                      </p:tavLst>
                                    </p:anim>
                                    <p:set>
                                      <p:cBhvr>
                                        <p:cTn id="14" dur="1" fill="hold">
                                          <p:stCondLst>
                                            <p:cond delay="499"/>
                                          </p:stCondLst>
                                        </p:cTn>
                                        <p:tgtEl>
                                          <p:spTgt spid="7987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9880"/>
                                        </p:tgtEl>
                                        <p:attrNameLst>
                                          <p:attrName>style.visibility</p:attrName>
                                        </p:attrNameLst>
                                      </p:cBhvr>
                                      <p:to>
                                        <p:strVal val="visible"/>
                                      </p:to>
                                    </p:set>
                                    <p:anim calcmode="lin" valueType="num">
                                      <p:cBhvr>
                                        <p:cTn id="19" dur="500" fill="hold"/>
                                        <p:tgtEl>
                                          <p:spTgt spid="79880"/>
                                        </p:tgtEl>
                                        <p:attrNameLst>
                                          <p:attrName>ppt_w</p:attrName>
                                        </p:attrNameLst>
                                      </p:cBhvr>
                                      <p:tavLst>
                                        <p:tav tm="0">
                                          <p:val>
                                            <p:fltVal val="0"/>
                                          </p:val>
                                        </p:tav>
                                        <p:tav tm="100000">
                                          <p:val>
                                            <p:strVal val="#ppt_w"/>
                                          </p:val>
                                        </p:tav>
                                      </p:tavLst>
                                    </p:anim>
                                    <p:anim calcmode="lin" valueType="num">
                                      <p:cBhvr>
                                        <p:cTn id="20" dur="500" fill="hold"/>
                                        <p:tgtEl>
                                          <p:spTgt spid="7988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xit" presetSubtype="32" fill="hold" grpId="1" nodeType="clickEffect">
                                  <p:stCondLst>
                                    <p:cond delay="0"/>
                                  </p:stCondLst>
                                  <p:childTnLst>
                                    <p:anim calcmode="lin" valueType="num">
                                      <p:cBhvr>
                                        <p:cTn id="24" dur="500"/>
                                        <p:tgtEl>
                                          <p:spTgt spid="79880"/>
                                        </p:tgtEl>
                                        <p:attrNameLst>
                                          <p:attrName>ppt_w</p:attrName>
                                        </p:attrNameLst>
                                      </p:cBhvr>
                                      <p:tavLst>
                                        <p:tav tm="0">
                                          <p:val>
                                            <p:strVal val="ppt_w"/>
                                          </p:val>
                                        </p:tav>
                                        <p:tav tm="100000">
                                          <p:val>
                                            <p:fltVal val="0"/>
                                          </p:val>
                                        </p:tav>
                                      </p:tavLst>
                                    </p:anim>
                                    <p:anim calcmode="lin" valueType="num">
                                      <p:cBhvr>
                                        <p:cTn id="25" dur="500"/>
                                        <p:tgtEl>
                                          <p:spTgt spid="79880"/>
                                        </p:tgtEl>
                                        <p:attrNameLst>
                                          <p:attrName>ppt_h</p:attrName>
                                        </p:attrNameLst>
                                      </p:cBhvr>
                                      <p:tavLst>
                                        <p:tav tm="0">
                                          <p:val>
                                            <p:strVal val="ppt_h"/>
                                          </p:val>
                                        </p:tav>
                                        <p:tav tm="100000">
                                          <p:val>
                                            <p:fltVal val="0"/>
                                          </p:val>
                                        </p:tav>
                                      </p:tavLst>
                                    </p:anim>
                                    <p:set>
                                      <p:cBhvr>
                                        <p:cTn id="26" dur="1" fill="hold">
                                          <p:stCondLst>
                                            <p:cond delay="499"/>
                                          </p:stCondLst>
                                        </p:cTn>
                                        <p:tgtEl>
                                          <p:spTgt spid="7988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79881"/>
                                        </p:tgtEl>
                                        <p:attrNameLst>
                                          <p:attrName>style.visibility</p:attrName>
                                        </p:attrNameLst>
                                      </p:cBhvr>
                                      <p:to>
                                        <p:strVal val="visible"/>
                                      </p:to>
                                    </p:set>
                                    <p:anim calcmode="lin" valueType="num">
                                      <p:cBhvr>
                                        <p:cTn id="31" dur="500" fill="hold"/>
                                        <p:tgtEl>
                                          <p:spTgt spid="79881"/>
                                        </p:tgtEl>
                                        <p:attrNameLst>
                                          <p:attrName>ppt_w</p:attrName>
                                        </p:attrNameLst>
                                      </p:cBhvr>
                                      <p:tavLst>
                                        <p:tav tm="0">
                                          <p:val>
                                            <p:fltVal val="0"/>
                                          </p:val>
                                        </p:tav>
                                        <p:tav tm="100000">
                                          <p:val>
                                            <p:strVal val="#ppt_w"/>
                                          </p:val>
                                        </p:tav>
                                      </p:tavLst>
                                    </p:anim>
                                    <p:anim calcmode="lin" valueType="num">
                                      <p:cBhvr>
                                        <p:cTn id="32" dur="500" fill="hold"/>
                                        <p:tgtEl>
                                          <p:spTgt spid="7988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xit" presetSubtype="32" fill="hold" grpId="1" nodeType="clickEffect">
                                  <p:stCondLst>
                                    <p:cond delay="0"/>
                                  </p:stCondLst>
                                  <p:childTnLst>
                                    <p:anim calcmode="lin" valueType="num">
                                      <p:cBhvr>
                                        <p:cTn id="36" dur="500"/>
                                        <p:tgtEl>
                                          <p:spTgt spid="79881"/>
                                        </p:tgtEl>
                                        <p:attrNameLst>
                                          <p:attrName>ppt_w</p:attrName>
                                        </p:attrNameLst>
                                      </p:cBhvr>
                                      <p:tavLst>
                                        <p:tav tm="0">
                                          <p:val>
                                            <p:strVal val="ppt_w"/>
                                          </p:val>
                                        </p:tav>
                                        <p:tav tm="100000">
                                          <p:val>
                                            <p:fltVal val="0"/>
                                          </p:val>
                                        </p:tav>
                                      </p:tavLst>
                                    </p:anim>
                                    <p:anim calcmode="lin" valueType="num">
                                      <p:cBhvr>
                                        <p:cTn id="37" dur="500"/>
                                        <p:tgtEl>
                                          <p:spTgt spid="79881"/>
                                        </p:tgtEl>
                                        <p:attrNameLst>
                                          <p:attrName>ppt_h</p:attrName>
                                        </p:attrNameLst>
                                      </p:cBhvr>
                                      <p:tavLst>
                                        <p:tav tm="0">
                                          <p:val>
                                            <p:strVal val="ppt_h"/>
                                          </p:val>
                                        </p:tav>
                                        <p:tav tm="100000">
                                          <p:val>
                                            <p:fltVal val="0"/>
                                          </p:val>
                                        </p:tav>
                                      </p:tavLst>
                                    </p:anim>
                                    <p:set>
                                      <p:cBhvr>
                                        <p:cTn id="38" dur="1" fill="hold">
                                          <p:stCondLst>
                                            <p:cond delay="499"/>
                                          </p:stCondLst>
                                        </p:cTn>
                                        <p:tgtEl>
                                          <p:spTgt spid="798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p:bldP spid="79879" grpId="1" animBg="1"/>
      <p:bldP spid="79880" grpId="0" animBg="1"/>
      <p:bldP spid="79880" grpId="1" animBg="1"/>
      <p:bldP spid="79881" grpId="0" animBg="1"/>
      <p:bldP spid="7988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1C03052-528F-ECCA-1B20-E499BD01C22B}"/>
              </a:ext>
            </a:extLst>
          </p:cNvPr>
          <p:cNvSpPr>
            <a:spLocks noGrp="1" noChangeArrowheads="1"/>
          </p:cNvSpPr>
          <p:nvPr>
            <p:ph type="title"/>
          </p:nvPr>
        </p:nvSpPr>
        <p:spPr/>
        <p:txBody>
          <a:bodyPr/>
          <a:lstStyle/>
          <a:p>
            <a:pPr fontAlgn="auto">
              <a:spcAft>
                <a:spcPts val="0"/>
              </a:spcAft>
              <a:defRPr/>
            </a:pPr>
            <a:r>
              <a:rPr lang="en-US"/>
              <a:t>b</a:t>
            </a:r>
          </a:p>
        </p:txBody>
      </p:sp>
      <p:pic>
        <p:nvPicPr>
          <p:cNvPr id="36867" name="Picture 3" descr="Tribal Territories">
            <a:extLst>
              <a:ext uri="{FF2B5EF4-FFF2-40B4-BE49-F238E27FC236}">
                <a16:creationId xmlns:a16="http://schemas.microsoft.com/office/drawing/2014/main" id="{0875CDAB-0648-2A4F-2550-65B01C9976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36868" name="AutoShape 5">
            <a:extLst>
              <a:ext uri="{FF2B5EF4-FFF2-40B4-BE49-F238E27FC236}">
                <a16:creationId xmlns:a16="http://schemas.microsoft.com/office/drawing/2014/main" id="{E5D8626A-3A42-CAA5-1E1F-41245404FC69}"/>
              </a:ext>
            </a:extLst>
          </p:cNvPr>
          <p:cNvSpPr>
            <a:spLocks/>
          </p:cNvSpPr>
          <p:nvPr/>
        </p:nvSpPr>
        <p:spPr bwMode="auto">
          <a:xfrm>
            <a:off x="2286000" y="1066800"/>
            <a:ext cx="2514600" cy="609600"/>
          </a:xfrm>
          <a:prstGeom prst="borderCallout2">
            <a:avLst>
              <a:gd name="adj1" fmla="val 18750"/>
              <a:gd name="adj2" fmla="val 103032"/>
              <a:gd name="adj3" fmla="val 18750"/>
              <a:gd name="adj4" fmla="val 108079"/>
              <a:gd name="adj5" fmla="val 169792"/>
              <a:gd name="adj6" fmla="val 126199"/>
            </a:avLst>
          </a:prstGeom>
          <a:solidFill>
            <a:schemeClr val="bg1"/>
          </a:solidFill>
          <a:ln w="9525" algn="ctr">
            <a:solidFill>
              <a:schemeClr val="tx1"/>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Bethlehem in Zebulun. Josh. 19:15</a:t>
            </a:r>
          </a:p>
        </p:txBody>
      </p:sp>
      <p:sp>
        <p:nvSpPr>
          <p:cNvPr id="36869" name="AutoShape 5">
            <a:extLst>
              <a:ext uri="{FF2B5EF4-FFF2-40B4-BE49-F238E27FC236}">
                <a16:creationId xmlns:a16="http://schemas.microsoft.com/office/drawing/2014/main" id="{29563248-9AE9-61C0-8D85-67ABA509E6DF}"/>
              </a:ext>
            </a:extLst>
          </p:cNvPr>
          <p:cNvSpPr>
            <a:spLocks/>
          </p:cNvSpPr>
          <p:nvPr/>
        </p:nvSpPr>
        <p:spPr bwMode="auto">
          <a:xfrm>
            <a:off x="2133600" y="3200400"/>
            <a:ext cx="2514600" cy="609600"/>
          </a:xfrm>
          <a:prstGeom prst="borderCallout2">
            <a:avLst>
              <a:gd name="adj1" fmla="val 18750"/>
              <a:gd name="adj2" fmla="val 103032"/>
              <a:gd name="adj3" fmla="val 18750"/>
              <a:gd name="adj4" fmla="val 108079"/>
              <a:gd name="adj5" fmla="val 169792"/>
              <a:gd name="adj6" fmla="val 126199"/>
            </a:avLst>
          </a:prstGeom>
          <a:solidFill>
            <a:schemeClr val="bg1"/>
          </a:solidFill>
          <a:ln w="9525" algn="ctr">
            <a:solidFill>
              <a:schemeClr val="tx1"/>
            </a:solidFill>
            <a:miter lim="800000"/>
            <a:headEnd/>
            <a:tailEnd/>
          </a:ln>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t>Bethlehem in Judea. Micah 5:2; Mt. 2:5,6</a:t>
            </a:r>
          </a:p>
        </p:txBody>
      </p:sp>
      <p:sp>
        <p:nvSpPr>
          <p:cNvPr id="6" name="Slide Number Placeholder 5">
            <a:extLst>
              <a:ext uri="{FF2B5EF4-FFF2-40B4-BE49-F238E27FC236}">
                <a16:creationId xmlns:a16="http://schemas.microsoft.com/office/drawing/2014/main" id="{4DF5B3FC-1D66-A52F-8035-F18717F63134}"/>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5F46154-10BC-49B4-835E-62D270B2C1C6}" type="slidenum">
              <a:rPr lang="en-US" altLang="en-US">
                <a:solidFill>
                  <a:srgbClr val="D38E27"/>
                </a:solidFill>
              </a:rPr>
              <a:pPr eaLnBrk="1" hangingPunct="1"/>
              <a:t>28</a:t>
            </a:fld>
            <a:endParaRPr lang="en-US" altLang="en-US">
              <a:solidFill>
                <a:srgbClr val="D38E27"/>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229AB03-6A7A-598C-00FB-30C633141402}"/>
              </a:ext>
            </a:extLst>
          </p:cNvPr>
          <p:cNvSpPr>
            <a:spLocks noGrp="1" noChangeArrowheads="1"/>
          </p:cNvSpPr>
          <p:nvPr>
            <p:ph type="title"/>
          </p:nvPr>
        </p:nvSpPr>
        <p:spPr/>
        <p:txBody>
          <a:bodyPr/>
          <a:lstStyle/>
          <a:p>
            <a:pPr fontAlgn="auto">
              <a:spcAft>
                <a:spcPts val="0"/>
              </a:spcAft>
              <a:defRPr/>
            </a:pPr>
            <a:endParaRPr lang="en-US"/>
          </a:p>
        </p:txBody>
      </p:sp>
      <p:pic>
        <p:nvPicPr>
          <p:cNvPr id="37891" name="Picture 3" descr="Paul1">
            <a:extLst>
              <a:ext uri="{FF2B5EF4-FFF2-40B4-BE49-F238E27FC236}">
                <a16:creationId xmlns:a16="http://schemas.microsoft.com/office/drawing/2014/main" id="{36D8E84B-E534-BD8E-234B-F00E46F7F4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7892" name="Text Box 4">
            <a:extLst>
              <a:ext uri="{FF2B5EF4-FFF2-40B4-BE49-F238E27FC236}">
                <a16:creationId xmlns:a16="http://schemas.microsoft.com/office/drawing/2014/main" id="{39BF58C7-969B-881A-7C20-9CB345E9EB24}"/>
              </a:ext>
            </a:extLst>
          </p:cNvPr>
          <p:cNvSpPr txBox="1">
            <a:spLocks noChangeArrowheads="1"/>
          </p:cNvSpPr>
          <p:nvPr/>
        </p:nvSpPr>
        <p:spPr bwMode="auto">
          <a:xfrm>
            <a:off x="898525" y="4968875"/>
            <a:ext cx="2124075"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200"/>
              <a:t>Acts 13-15</a:t>
            </a:r>
          </a:p>
        </p:txBody>
      </p:sp>
      <p:sp>
        <p:nvSpPr>
          <p:cNvPr id="37893" name="AutoShape 5">
            <a:extLst>
              <a:ext uri="{FF2B5EF4-FFF2-40B4-BE49-F238E27FC236}">
                <a16:creationId xmlns:a16="http://schemas.microsoft.com/office/drawing/2014/main" id="{98E98DF4-44CD-1398-2383-C3F6B48A6CDB}"/>
              </a:ext>
            </a:extLst>
          </p:cNvPr>
          <p:cNvSpPr>
            <a:spLocks noChangeArrowheads="1"/>
          </p:cNvSpPr>
          <p:nvPr/>
        </p:nvSpPr>
        <p:spPr bwMode="auto">
          <a:xfrm rot="17260187" flipH="1">
            <a:off x="8089834" y="2205449"/>
            <a:ext cx="1392069" cy="404273"/>
          </a:xfrm>
          <a:prstGeom prst="rightArrow">
            <a:avLst>
              <a:gd name="adj1" fmla="val 50000"/>
              <a:gd name="adj2" fmla="val 6985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t>Starts Here</a:t>
            </a:r>
          </a:p>
        </p:txBody>
      </p:sp>
      <p:sp>
        <p:nvSpPr>
          <p:cNvPr id="6" name="Slide Number Placeholder 5">
            <a:extLst>
              <a:ext uri="{FF2B5EF4-FFF2-40B4-BE49-F238E27FC236}">
                <a16:creationId xmlns:a16="http://schemas.microsoft.com/office/drawing/2014/main" id="{ECFDF832-8D1E-C5FD-F2C5-2A2817BB7395}"/>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56EA24E-9B8A-442C-AD0B-028E2CE852A7}" type="slidenum">
              <a:rPr lang="en-US" altLang="en-US">
                <a:solidFill>
                  <a:srgbClr val="D38E27"/>
                </a:solidFill>
              </a:rPr>
              <a:pPr eaLnBrk="1" hangingPunct="1"/>
              <a:t>29</a:t>
            </a:fld>
            <a:endParaRPr lang="en-US" altLang="en-US">
              <a:solidFill>
                <a:srgbClr val="D38E2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733BA736-DB2A-DBC5-7D20-F777EA2E9708}"/>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11267" name="Rectangle 3">
            <a:extLst>
              <a:ext uri="{FF2B5EF4-FFF2-40B4-BE49-F238E27FC236}">
                <a16:creationId xmlns:a16="http://schemas.microsoft.com/office/drawing/2014/main" id="{B1C9E35B-7428-0890-60AB-B968260A1A4F}"/>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11268" name="Picture 4" descr="S3010015">
            <a:extLst>
              <a:ext uri="{FF2B5EF4-FFF2-40B4-BE49-F238E27FC236}">
                <a16:creationId xmlns:a16="http://schemas.microsoft.com/office/drawing/2014/main" id="{F5AD44C6-D931-7827-BBDA-2F9E312BDEB0}"/>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4B204269-D9FF-4415-2970-CC8C7CA3E567}"/>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11270" name="Rectangle 7">
            <a:extLst>
              <a:ext uri="{FF2B5EF4-FFF2-40B4-BE49-F238E27FC236}">
                <a16:creationId xmlns:a16="http://schemas.microsoft.com/office/drawing/2014/main" id="{00BC3B74-BFB8-C9A8-375B-9EF72D906A8E}"/>
              </a:ext>
            </a:extLst>
          </p:cNvPr>
          <p:cNvSpPr>
            <a:spLocks noChangeArrowheads="1"/>
          </p:cNvSpPr>
          <p:nvPr/>
        </p:nvSpPr>
        <p:spPr bwMode="auto">
          <a:xfrm>
            <a:off x="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1271" name="Rectangle 8">
            <a:extLst>
              <a:ext uri="{FF2B5EF4-FFF2-40B4-BE49-F238E27FC236}">
                <a16:creationId xmlns:a16="http://schemas.microsoft.com/office/drawing/2014/main" id="{AA4097B8-2F22-D5FB-91E8-19E6CCEC69A5}"/>
              </a:ext>
            </a:extLst>
          </p:cNvPr>
          <p:cNvSpPr>
            <a:spLocks noChangeArrowheads="1"/>
          </p:cNvSpPr>
          <p:nvPr/>
        </p:nvSpPr>
        <p:spPr bwMode="auto">
          <a:xfrm>
            <a:off x="845820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8073" name="Text Box 9">
            <a:extLst>
              <a:ext uri="{FF2B5EF4-FFF2-40B4-BE49-F238E27FC236}">
                <a16:creationId xmlns:a16="http://schemas.microsoft.com/office/drawing/2014/main" id="{F554AFEA-6907-5613-91D0-1FD1D626A727}"/>
              </a:ext>
            </a:extLst>
          </p:cNvPr>
          <p:cNvSpPr txBox="1">
            <a:spLocks noChangeArrowheads="1"/>
          </p:cNvSpPr>
          <p:nvPr/>
        </p:nvSpPr>
        <p:spPr bwMode="auto">
          <a:xfrm>
            <a:off x="685800" y="2057400"/>
            <a:ext cx="7772400" cy="1446213"/>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wrap="square">
            <a:spAutoFit/>
          </a:bodyPr>
          <a:lstStyle/>
          <a:p>
            <a:pPr algn="ctr" eaLnBrk="0" hangingPunct="0">
              <a:defRPr/>
            </a:pPr>
            <a:r>
              <a:rPr lang="es-ES" sz="4400" b="1" dirty="0" err="1">
                <a:effectLst>
                  <a:outerShdw blurRad="38100" dist="38100" dir="2700000" algn="tl">
                    <a:srgbClr val="000000"/>
                  </a:outerShdw>
                </a:effectLst>
                <a:latin typeface="Papyrus" pitchFamily="66" charset="0"/>
                <a:cs typeface="+mn-cs"/>
              </a:rPr>
              <a:t>Learn</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The</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Facts</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That</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Prompted</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The</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Scripture</a:t>
            </a:r>
            <a:endParaRPr lang="es-ES" sz="4400" b="1" dirty="0">
              <a:effectLst>
                <a:outerShdw blurRad="38100" dist="38100" dir="2700000" algn="tl">
                  <a:srgbClr val="000000"/>
                </a:outerShdw>
              </a:effectLst>
              <a:latin typeface="Papyrus" pitchFamily="66" charset="0"/>
              <a:cs typeface="+mn-cs"/>
            </a:endParaRPr>
          </a:p>
        </p:txBody>
      </p:sp>
      <p:sp>
        <p:nvSpPr>
          <p:cNvPr id="9" name="Slide Number Placeholder 8">
            <a:extLst>
              <a:ext uri="{FF2B5EF4-FFF2-40B4-BE49-F238E27FC236}">
                <a16:creationId xmlns:a16="http://schemas.microsoft.com/office/drawing/2014/main" id="{029347D7-2A7D-62BD-580A-D401637C1940}"/>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A713FD5-DE14-4E5A-AE20-C55D6A284C17}" type="slidenum">
              <a:rPr lang="en-US" altLang="en-US">
                <a:solidFill>
                  <a:srgbClr val="D38E27"/>
                </a:solidFill>
              </a:rPr>
              <a:pPr eaLnBrk="1" hangingPunct="1"/>
              <a:t>3</a:t>
            </a:fld>
            <a:endParaRPr lang="en-US" altLang="en-US">
              <a:solidFill>
                <a:srgbClr val="D38E27"/>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29B3323-2377-4EAF-AE2A-41DD27B7A2EE}"/>
              </a:ext>
            </a:extLst>
          </p:cNvPr>
          <p:cNvSpPr>
            <a:spLocks noGrp="1" noChangeArrowheads="1"/>
          </p:cNvSpPr>
          <p:nvPr>
            <p:ph type="title"/>
          </p:nvPr>
        </p:nvSpPr>
        <p:spPr/>
        <p:txBody>
          <a:bodyPr/>
          <a:lstStyle/>
          <a:p>
            <a:pPr fontAlgn="auto">
              <a:spcAft>
                <a:spcPts val="0"/>
              </a:spcAft>
              <a:defRPr/>
            </a:pPr>
            <a:endParaRPr lang="en-US"/>
          </a:p>
        </p:txBody>
      </p:sp>
      <p:pic>
        <p:nvPicPr>
          <p:cNvPr id="38915" name="Picture 3" descr="Paul2">
            <a:extLst>
              <a:ext uri="{FF2B5EF4-FFF2-40B4-BE49-F238E27FC236}">
                <a16:creationId xmlns:a16="http://schemas.microsoft.com/office/drawing/2014/main" id="{DCA9D041-93A9-DC57-DF0D-9575AA4FAC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38916" name="Text Box 4">
            <a:extLst>
              <a:ext uri="{FF2B5EF4-FFF2-40B4-BE49-F238E27FC236}">
                <a16:creationId xmlns:a16="http://schemas.microsoft.com/office/drawing/2014/main" id="{B2BC1F97-9580-9F1E-6823-B9AE1C6F3621}"/>
              </a:ext>
            </a:extLst>
          </p:cNvPr>
          <p:cNvSpPr txBox="1">
            <a:spLocks noChangeArrowheads="1"/>
          </p:cNvSpPr>
          <p:nvPr/>
        </p:nvSpPr>
        <p:spPr bwMode="auto">
          <a:xfrm>
            <a:off x="1143000" y="5181600"/>
            <a:ext cx="1641475"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400"/>
              <a:t>Acts 15-18</a:t>
            </a:r>
          </a:p>
        </p:txBody>
      </p:sp>
      <p:sp>
        <p:nvSpPr>
          <p:cNvPr id="38917" name="AutoShape 5">
            <a:extLst>
              <a:ext uri="{FF2B5EF4-FFF2-40B4-BE49-F238E27FC236}">
                <a16:creationId xmlns:a16="http://schemas.microsoft.com/office/drawing/2014/main" id="{82D6787E-2B5E-2200-D808-628CA1B637F5}"/>
              </a:ext>
            </a:extLst>
          </p:cNvPr>
          <p:cNvSpPr>
            <a:spLocks noChangeArrowheads="1"/>
          </p:cNvSpPr>
          <p:nvPr/>
        </p:nvSpPr>
        <p:spPr bwMode="auto">
          <a:xfrm rot="17155680" flipH="1">
            <a:off x="8145279" y="2199641"/>
            <a:ext cx="1296315" cy="485775"/>
          </a:xfrm>
          <a:prstGeom prst="rightArrow">
            <a:avLst>
              <a:gd name="adj1" fmla="val 50000"/>
              <a:gd name="adj2" fmla="val 6985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t>Stats Here</a:t>
            </a:r>
          </a:p>
        </p:txBody>
      </p:sp>
      <p:sp>
        <p:nvSpPr>
          <p:cNvPr id="6" name="Slide Number Placeholder 5">
            <a:extLst>
              <a:ext uri="{FF2B5EF4-FFF2-40B4-BE49-F238E27FC236}">
                <a16:creationId xmlns:a16="http://schemas.microsoft.com/office/drawing/2014/main" id="{77D5591F-602D-77D2-5EDD-7B440160EC15}"/>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B54771E-288C-4E89-BF51-7908D5846FBF}" type="slidenum">
              <a:rPr lang="en-US" altLang="en-US">
                <a:solidFill>
                  <a:srgbClr val="D38E27"/>
                </a:solidFill>
              </a:rPr>
              <a:pPr eaLnBrk="1" hangingPunct="1"/>
              <a:t>30</a:t>
            </a:fld>
            <a:endParaRPr lang="en-US" altLang="en-US">
              <a:solidFill>
                <a:srgbClr val="D38E27"/>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243B76E-3D01-ADA3-B9F9-5596E4B8A4AB}"/>
              </a:ext>
            </a:extLst>
          </p:cNvPr>
          <p:cNvSpPr>
            <a:spLocks noGrp="1" noChangeArrowheads="1"/>
          </p:cNvSpPr>
          <p:nvPr>
            <p:ph type="title"/>
          </p:nvPr>
        </p:nvSpPr>
        <p:spPr/>
        <p:txBody>
          <a:bodyPr/>
          <a:lstStyle/>
          <a:p>
            <a:pPr fontAlgn="auto">
              <a:spcAft>
                <a:spcPts val="0"/>
              </a:spcAft>
              <a:defRPr/>
            </a:pPr>
            <a:endParaRPr lang="en-US"/>
          </a:p>
        </p:txBody>
      </p:sp>
      <p:pic>
        <p:nvPicPr>
          <p:cNvPr id="39939" name="Picture 3" descr="Paul3">
            <a:extLst>
              <a:ext uri="{FF2B5EF4-FFF2-40B4-BE49-F238E27FC236}">
                <a16:creationId xmlns:a16="http://schemas.microsoft.com/office/drawing/2014/main" id="{0A51C71E-C155-1635-83E3-1C0BC90CC5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525"/>
            <a:ext cx="9144000" cy="6848475"/>
          </a:xfrm>
        </p:spPr>
      </p:pic>
      <p:sp>
        <p:nvSpPr>
          <p:cNvPr id="39940" name="Text Box 4">
            <a:extLst>
              <a:ext uri="{FF2B5EF4-FFF2-40B4-BE49-F238E27FC236}">
                <a16:creationId xmlns:a16="http://schemas.microsoft.com/office/drawing/2014/main" id="{7FC88DE8-F2D3-1ABF-2E0D-13B12A4FC7E1}"/>
              </a:ext>
            </a:extLst>
          </p:cNvPr>
          <p:cNvSpPr txBox="1">
            <a:spLocks noChangeArrowheads="1"/>
          </p:cNvSpPr>
          <p:nvPr/>
        </p:nvSpPr>
        <p:spPr bwMode="auto">
          <a:xfrm>
            <a:off x="1371600" y="5334000"/>
            <a:ext cx="188595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2800"/>
              <a:t>Acts 18-21</a:t>
            </a:r>
          </a:p>
        </p:txBody>
      </p:sp>
      <p:sp>
        <p:nvSpPr>
          <p:cNvPr id="39941" name="AutoShape 5">
            <a:extLst>
              <a:ext uri="{FF2B5EF4-FFF2-40B4-BE49-F238E27FC236}">
                <a16:creationId xmlns:a16="http://schemas.microsoft.com/office/drawing/2014/main" id="{CCA577B4-5821-B26F-065C-857F53DAD36B}"/>
              </a:ext>
            </a:extLst>
          </p:cNvPr>
          <p:cNvSpPr>
            <a:spLocks noChangeArrowheads="1"/>
          </p:cNvSpPr>
          <p:nvPr/>
        </p:nvSpPr>
        <p:spPr bwMode="auto">
          <a:xfrm rot="17240806" flipH="1">
            <a:off x="8093939" y="2142810"/>
            <a:ext cx="1377481" cy="534166"/>
          </a:xfrm>
          <a:prstGeom prst="rightArrow">
            <a:avLst>
              <a:gd name="adj1" fmla="val 50000"/>
              <a:gd name="adj2" fmla="val 6985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r>
              <a:rPr lang="en-US" altLang="en-US" dirty="0"/>
              <a:t>Starts Here</a:t>
            </a:r>
          </a:p>
        </p:txBody>
      </p:sp>
      <p:sp>
        <p:nvSpPr>
          <p:cNvPr id="6" name="Slide Number Placeholder 5">
            <a:extLst>
              <a:ext uri="{FF2B5EF4-FFF2-40B4-BE49-F238E27FC236}">
                <a16:creationId xmlns:a16="http://schemas.microsoft.com/office/drawing/2014/main" id="{61A51975-3EE7-8A53-D552-B78E75A4F51D}"/>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077A877-E5C3-4FA5-AC67-8094B9475F0F}" type="slidenum">
              <a:rPr lang="en-US" altLang="en-US">
                <a:solidFill>
                  <a:srgbClr val="D38E27"/>
                </a:solidFill>
              </a:rPr>
              <a:pPr eaLnBrk="1" hangingPunct="1"/>
              <a:t>31</a:t>
            </a:fld>
            <a:endParaRPr lang="en-US" altLang="en-US">
              <a:solidFill>
                <a:srgbClr val="D38E27"/>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B5305E6-ADFC-F221-695F-E5D1FBCEF0B5}"/>
              </a:ext>
            </a:extLst>
          </p:cNvPr>
          <p:cNvSpPr>
            <a:spLocks noGrp="1" noRot="1" noChangeArrowheads="1"/>
          </p:cNvSpPr>
          <p:nvPr>
            <p:ph type="title"/>
          </p:nvPr>
        </p:nvSpPr>
        <p:spPr bwMode="auto">
          <a:xfrm>
            <a:off x="865188" y="-134938"/>
            <a:ext cx="7391400" cy="1371601"/>
          </a:xfrm>
        </p:spPr>
        <p:txBody>
          <a:bodyPr wrap="square" lIns="91440" tIns="45720" rIns="91440" bIns="45720" numCol="1" anchorCtr="0" compatLnSpc="1">
            <a:prstTxWarp prst="textNoShape">
              <a:avLst/>
            </a:prstTxWarp>
          </a:bodyPr>
          <a:lstStyle/>
          <a:p>
            <a:pPr algn="ctr"/>
            <a:r>
              <a:rPr lang="en-US" altLang="en-US" sz="4000" b="1" cap="none">
                <a:effectLst/>
              </a:rPr>
              <a:t>Consider Existing Laws, Customs, Or Popular Opinions</a:t>
            </a:r>
            <a:endParaRPr lang="en-US" altLang="en-US" cap="none">
              <a:effectLst/>
            </a:endParaRPr>
          </a:p>
        </p:txBody>
      </p:sp>
      <p:sp>
        <p:nvSpPr>
          <p:cNvPr id="14339" name="Rectangle 3">
            <a:extLst>
              <a:ext uri="{FF2B5EF4-FFF2-40B4-BE49-F238E27FC236}">
                <a16:creationId xmlns:a16="http://schemas.microsoft.com/office/drawing/2014/main" id="{154DCD3C-9219-BA2B-52C1-C0B45195706A}"/>
              </a:ext>
            </a:extLst>
          </p:cNvPr>
          <p:cNvSpPr>
            <a:spLocks noGrp="1" noChangeArrowheads="1"/>
          </p:cNvSpPr>
          <p:nvPr>
            <p:ph idx="1"/>
          </p:nvPr>
        </p:nvSpPr>
        <p:spPr>
          <a:xfrm>
            <a:off x="230187" y="1310145"/>
            <a:ext cx="8683625" cy="5257800"/>
          </a:xfrm>
        </p:spPr>
        <p:txBody>
          <a:bodyPr>
            <a:normAutofit fontScale="92500"/>
          </a:bodyPr>
          <a:lstStyle/>
          <a:p>
            <a:pPr fontAlgn="auto">
              <a:spcAft>
                <a:spcPts val="0"/>
              </a:spcAft>
              <a:buFont typeface="Wingdings 2"/>
              <a:buNone/>
              <a:defRPr/>
            </a:pPr>
            <a:r>
              <a:rPr lang="en-US" dirty="0"/>
              <a:t>1. 	Existing Roman law provided that a guard found to sleep on duty would be put to death. Hence, to lie about the Lord’s body being stolen placed the soldiers in danger of death. But the Jews promised to “secure you,” </a:t>
            </a:r>
            <a:r>
              <a:rPr lang="en-US" u="sng" dirty="0">
                <a:effectLst>
                  <a:outerShdw blurRad="38100" dist="38100" dir="2700000" algn="tl">
                    <a:srgbClr val="000000">
                      <a:alpha val="43137"/>
                    </a:srgbClr>
                  </a:outerShdw>
                </a:effectLst>
              </a:rPr>
              <a:t>Matthew 28:12-15</a:t>
            </a:r>
            <a:endParaRPr lang="en-US" dirty="0"/>
          </a:p>
          <a:p>
            <a:pPr fontAlgn="auto">
              <a:spcAft>
                <a:spcPts val="0"/>
              </a:spcAft>
              <a:buFont typeface="Wingdings 2"/>
              <a:buNone/>
              <a:defRPr/>
            </a:pPr>
            <a:r>
              <a:rPr lang="en-US" dirty="0"/>
              <a:t>2. 	The Jews told Pilate, </a:t>
            </a:r>
            <a:r>
              <a:rPr lang="en-US" i="1" dirty="0"/>
              <a:t>“We are not permitted to put anyone to death,” </a:t>
            </a:r>
            <a:r>
              <a:rPr lang="en-US" i="1" u="sng" dirty="0">
                <a:effectLst>
                  <a:outerShdw blurRad="38100" dist="38100" dir="2700000" algn="tl">
                    <a:srgbClr val="000000">
                      <a:alpha val="43137"/>
                    </a:srgbClr>
                  </a:outerShdw>
                </a:effectLst>
              </a:rPr>
              <a:t>John 18:31</a:t>
            </a:r>
          </a:p>
          <a:p>
            <a:pPr lvl="1" fontAlgn="auto">
              <a:spcAft>
                <a:spcPts val="0"/>
              </a:spcAft>
              <a:buFont typeface="Wingdings 2"/>
              <a:buNone/>
              <a:defRPr/>
            </a:pPr>
            <a:r>
              <a:rPr lang="en-US" dirty="0"/>
              <a:t>a. This is a reference to the fact the Romans had taken away from them the powers to inflict the death penalty. It does not mean that the Law of Moses did not provide such a penalty </a:t>
            </a:r>
            <a:r>
              <a:rPr lang="en-US" u="sng" dirty="0">
                <a:effectLst>
                  <a:outerShdw blurRad="38100" dist="38100" dir="2700000" algn="tl">
                    <a:srgbClr val="000000">
                      <a:alpha val="43137"/>
                    </a:srgbClr>
                  </a:outerShdw>
                </a:effectLst>
              </a:rPr>
              <a:t>(Leviticus 24:16-17).</a:t>
            </a:r>
          </a:p>
        </p:txBody>
      </p:sp>
      <p:sp>
        <p:nvSpPr>
          <p:cNvPr id="4" name="Slide Number Placeholder 3">
            <a:extLst>
              <a:ext uri="{FF2B5EF4-FFF2-40B4-BE49-F238E27FC236}">
                <a16:creationId xmlns:a16="http://schemas.microsoft.com/office/drawing/2014/main" id="{0F272BA7-2D33-A0CC-C2B0-ADDBEC91895E}"/>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091F8565-A380-4E5B-A8A2-9C05312943A5}" type="slidenum">
              <a:rPr lang="en-US" altLang="en-US">
                <a:solidFill>
                  <a:srgbClr val="D38E27"/>
                </a:solidFill>
              </a:rPr>
              <a:pPr eaLnBrk="1" hangingPunct="1"/>
              <a:t>32</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1000"/>
                                        <p:tgtEl>
                                          <p:spTgt spid="14339">
                                            <p:txEl>
                                              <p:pRg st="2" end="2"/>
                                            </p:txEl>
                                          </p:spTgt>
                                        </p:tgtEl>
                                      </p:cBhvr>
                                    </p:animEffect>
                                    <p:anim calcmode="lin" valueType="num">
                                      <p:cBhvr>
                                        <p:cTn id="20"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D7685B7D-B4F5-5FB5-8FA7-09A835C32AD2}"/>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1987" name="Rectangle 3">
            <a:extLst>
              <a:ext uri="{FF2B5EF4-FFF2-40B4-BE49-F238E27FC236}">
                <a16:creationId xmlns:a16="http://schemas.microsoft.com/office/drawing/2014/main" id="{E7D35BE5-0210-1A86-0570-2ADB09A6D20A}"/>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41988" name="Picture 4" descr="S3010015">
            <a:extLst>
              <a:ext uri="{FF2B5EF4-FFF2-40B4-BE49-F238E27FC236}">
                <a16:creationId xmlns:a16="http://schemas.microsoft.com/office/drawing/2014/main" id="{D48BD661-8960-1F16-DEC7-BFCCEA0FAC14}"/>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9E712D9A-F132-C1F3-E39B-5A07580FB056}"/>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1990" name="Rectangle 7">
            <a:extLst>
              <a:ext uri="{FF2B5EF4-FFF2-40B4-BE49-F238E27FC236}">
                <a16:creationId xmlns:a16="http://schemas.microsoft.com/office/drawing/2014/main" id="{21F08C91-17A6-8A70-A468-A979AE10997B}"/>
              </a:ext>
            </a:extLst>
          </p:cNvPr>
          <p:cNvSpPr>
            <a:spLocks noChangeArrowheads="1"/>
          </p:cNvSpPr>
          <p:nvPr/>
        </p:nvSpPr>
        <p:spPr bwMode="auto">
          <a:xfrm>
            <a:off x="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41991" name="Rectangle 8">
            <a:extLst>
              <a:ext uri="{FF2B5EF4-FFF2-40B4-BE49-F238E27FC236}">
                <a16:creationId xmlns:a16="http://schemas.microsoft.com/office/drawing/2014/main" id="{89E2BACA-B166-AE20-7C87-7306DC607D07}"/>
              </a:ext>
            </a:extLst>
          </p:cNvPr>
          <p:cNvSpPr>
            <a:spLocks noChangeArrowheads="1"/>
          </p:cNvSpPr>
          <p:nvPr/>
        </p:nvSpPr>
        <p:spPr bwMode="auto">
          <a:xfrm>
            <a:off x="845820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8073" name="Text Box 9">
            <a:extLst>
              <a:ext uri="{FF2B5EF4-FFF2-40B4-BE49-F238E27FC236}">
                <a16:creationId xmlns:a16="http://schemas.microsoft.com/office/drawing/2014/main" id="{314A159F-A3A5-2FBB-29EB-9C5A277397BF}"/>
              </a:ext>
            </a:extLst>
          </p:cNvPr>
          <p:cNvSpPr txBox="1">
            <a:spLocks noChangeArrowheads="1"/>
          </p:cNvSpPr>
          <p:nvPr/>
        </p:nvSpPr>
        <p:spPr bwMode="auto">
          <a:xfrm>
            <a:off x="685800" y="2133600"/>
            <a:ext cx="7848600" cy="1446213"/>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a:spAutoFit/>
          </a:bodyPr>
          <a:lstStyle/>
          <a:p>
            <a:pPr algn="ctr" eaLnBrk="0" hangingPunct="0">
              <a:defRPr/>
            </a:pPr>
            <a:r>
              <a:rPr lang="es-ES" sz="4400" b="1" dirty="0" err="1">
                <a:effectLst>
                  <a:outerShdw blurRad="38100" dist="38100" dir="2700000" algn="tl">
                    <a:srgbClr val="000000"/>
                  </a:outerShdw>
                </a:effectLst>
                <a:latin typeface="Papyrus" pitchFamily="66" charset="0"/>
                <a:cs typeface="+mn-cs"/>
              </a:rPr>
              <a:t>Consider</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The</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Words</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Themselves</a:t>
            </a:r>
            <a:endParaRPr lang="es-ES" sz="4400" b="1" dirty="0">
              <a:effectLst>
                <a:outerShdw blurRad="38100" dist="38100" dir="2700000" algn="tl">
                  <a:srgbClr val="000000"/>
                </a:outerShdw>
              </a:effectLst>
              <a:latin typeface="Papyrus" pitchFamily="66" charset="0"/>
              <a:cs typeface="+mn-cs"/>
            </a:endParaRPr>
          </a:p>
        </p:txBody>
      </p:sp>
      <p:sp>
        <p:nvSpPr>
          <p:cNvPr id="9" name="Slide Number Placeholder 8">
            <a:extLst>
              <a:ext uri="{FF2B5EF4-FFF2-40B4-BE49-F238E27FC236}">
                <a16:creationId xmlns:a16="http://schemas.microsoft.com/office/drawing/2014/main" id="{AA1D8401-3C77-888A-2732-195EBF09F6EA}"/>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022977EA-8517-40B7-B560-C17575F06A71}" type="slidenum">
              <a:rPr lang="en-US" altLang="en-US">
                <a:solidFill>
                  <a:srgbClr val="D38E27"/>
                </a:solidFill>
              </a:rPr>
              <a:pPr eaLnBrk="1" hangingPunct="1"/>
              <a:t>33</a:t>
            </a:fld>
            <a:endParaRPr lang="en-US" altLang="en-US">
              <a:solidFill>
                <a:srgbClr val="D38E27"/>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6C7B650-99D9-30A2-C089-9E91D791EC70}"/>
              </a:ext>
            </a:extLst>
          </p:cNvPr>
          <p:cNvSpPr>
            <a:spLocks noGrp="1" noRot="1" noChangeArrowheads="1"/>
          </p:cNvSpPr>
          <p:nvPr>
            <p:ph type="title"/>
          </p:nvPr>
        </p:nvSpPr>
        <p:spPr bwMode="auto">
          <a:xfrm>
            <a:off x="1017588" y="66675"/>
            <a:ext cx="7086600" cy="838200"/>
          </a:xfrm>
        </p:spPr>
        <p:txBody>
          <a:bodyPr wrap="square" lIns="91440" tIns="45720" rIns="91440" bIns="45720" numCol="1" anchorCtr="0" compatLnSpc="1">
            <a:prstTxWarp prst="textNoShape">
              <a:avLst/>
            </a:prstTxWarp>
          </a:bodyPr>
          <a:lstStyle/>
          <a:p>
            <a:pPr algn="ctr"/>
            <a:r>
              <a:rPr lang="en-US" altLang="en-US" sz="4000" b="1" cap="none">
                <a:effectLst/>
              </a:rPr>
              <a:t>Each Word Used Has A Purpose</a:t>
            </a:r>
          </a:p>
        </p:txBody>
      </p:sp>
      <p:sp>
        <p:nvSpPr>
          <p:cNvPr id="16387" name="Rectangle 3">
            <a:extLst>
              <a:ext uri="{FF2B5EF4-FFF2-40B4-BE49-F238E27FC236}">
                <a16:creationId xmlns:a16="http://schemas.microsoft.com/office/drawing/2014/main" id="{AF98ED7D-17CA-96CC-5961-FA5AFA66ECA0}"/>
              </a:ext>
            </a:extLst>
          </p:cNvPr>
          <p:cNvSpPr>
            <a:spLocks noGrp="1" noChangeArrowheads="1"/>
          </p:cNvSpPr>
          <p:nvPr>
            <p:ph idx="1"/>
          </p:nvPr>
        </p:nvSpPr>
        <p:spPr>
          <a:xfrm>
            <a:off x="304800" y="1611824"/>
            <a:ext cx="8534400" cy="4873625"/>
          </a:xfrm>
        </p:spPr>
        <p:txBody>
          <a:bodyPr>
            <a:normAutofit/>
          </a:bodyPr>
          <a:lstStyle/>
          <a:p>
            <a:pPr algn="ctr" fontAlgn="auto">
              <a:lnSpc>
                <a:spcPct val="90000"/>
              </a:lnSpc>
              <a:spcAft>
                <a:spcPts val="0"/>
              </a:spcAft>
              <a:buFont typeface="Wingdings" pitchFamily="2" charset="2"/>
              <a:buNone/>
              <a:defRPr/>
            </a:pPr>
            <a:r>
              <a:rPr lang="en-US" sz="3600" i="1" dirty="0">
                <a:effectLst>
                  <a:outerShdw blurRad="38100" dist="38100" dir="2700000" algn="tl">
                    <a:srgbClr val="000000">
                      <a:alpha val="43137"/>
                    </a:srgbClr>
                  </a:outerShdw>
                </a:effectLst>
              </a:rPr>
              <a:t>“Now we have received, not the spirit of the world, but the Spirit who is from God, so that we may know the things freely given to us by God, which things we also speak, not in words taught by human wisdom, but in those taught by the Spirit, combining spiritual thoughts with spiritual words.” </a:t>
            </a:r>
            <a:r>
              <a:rPr lang="en-US" sz="3600" b="1" dirty="0">
                <a:solidFill>
                  <a:srgbClr val="FF0000"/>
                </a:solidFill>
                <a:effectLst>
                  <a:outerShdw blurRad="38100" dist="38100" dir="2700000" algn="tl">
                    <a:srgbClr val="000000">
                      <a:alpha val="43137"/>
                    </a:srgbClr>
                  </a:outerShdw>
                </a:effectLst>
              </a:rPr>
              <a:t>(1 Corinthians 2:12-13)</a:t>
            </a:r>
            <a:endParaRPr lang="en-US" sz="3600" b="1" i="1" dirty="0">
              <a:solidFill>
                <a:srgbClr val="FF0000"/>
              </a:solidFill>
              <a:effectLst>
                <a:outerShdw blurRad="38100" dist="38100" dir="2700000" algn="tl">
                  <a:srgbClr val="000000">
                    <a:alpha val="43137"/>
                  </a:srgbClr>
                </a:outerShdw>
              </a:effectLst>
            </a:endParaRPr>
          </a:p>
          <a:p>
            <a:pPr fontAlgn="auto">
              <a:lnSpc>
                <a:spcPct val="90000"/>
              </a:lnSpc>
              <a:spcAft>
                <a:spcPts val="0"/>
              </a:spcAft>
              <a:buFont typeface="Wingdings" pitchFamily="2" charset="2"/>
              <a:buNone/>
              <a:defRPr/>
            </a:pPr>
            <a:endParaRPr lang="en-US" sz="2800" dirty="0"/>
          </a:p>
        </p:txBody>
      </p:sp>
      <p:sp>
        <p:nvSpPr>
          <p:cNvPr id="4" name="Slide Number Placeholder 3">
            <a:extLst>
              <a:ext uri="{FF2B5EF4-FFF2-40B4-BE49-F238E27FC236}">
                <a16:creationId xmlns:a16="http://schemas.microsoft.com/office/drawing/2014/main" id="{90B89C8A-C932-18CC-1E6A-16059E653FA1}"/>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330B15E-2EC6-41A3-A9A5-EA85427FED52}" type="slidenum">
              <a:rPr lang="en-US" altLang="en-US">
                <a:solidFill>
                  <a:srgbClr val="D38E27"/>
                </a:solidFill>
              </a:rPr>
              <a:pPr eaLnBrk="1" hangingPunct="1"/>
              <a:t>34</a:t>
            </a:fld>
            <a:endParaRPr lang="en-US" altLang="en-US">
              <a:solidFill>
                <a:srgbClr val="D38E27"/>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8F0913E2-2960-023E-078E-0AB235C0577E}"/>
              </a:ext>
            </a:extLst>
          </p:cNvPr>
          <p:cNvSpPr>
            <a:spLocks noGrp="1" noChangeArrowheads="1"/>
          </p:cNvSpPr>
          <p:nvPr>
            <p:ph idx="1"/>
          </p:nvPr>
        </p:nvSpPr>
        <p:spPr>
          <a:xfrm>
            <a:off x="228600" y="1143001"/>
            <a:ext cx="8915400" cy="5578474"/>
          </a:xfrm>
        </p:spPr>
        <p:txBody>
          <a:bodyPr>
            <a:normAutofit fontScale="92500" lnSpcReduction="10000"/>
          </a:bodyPr>
          <a:lstStyle/>
          <a:p>
            <a:pPr fontAlgn="auto">
              <a:lnSpc>
                <a:spcPct val="90000"/>
              </a:lnSpc>
              <a:spcAft>
                <a:spcPts val="0"/>
              </a:spcAft>
              <a:buFont typeface="Wingdings" pitchFamily="2" charset="2"/>
              <a:buNone/>
              <a:defRPr/>
            </a:pPr>
            <a:r>
              <a:rPr lang="en-US" sz="2800" dirty="0"/>
              <a:t>Don’t Confuse Words…</a:t>
            </a:r>
          </a:p>
          <a:p>
            <a:pPr marL="400050" indent="-400050" fontAlgn="auto">
              <a:spcAft>
                <a:spcPts val="0"/>
              </a:spcAft>
              <a:buFont typeface="Wingdings 2"/>
              <a:buNone/>
              <a:defRPr/>
            </a:pPr>
            <a:r>
              <a:rPr lang="en-US" sz="2800" b="1" i="1" dirty="0"/>
              <a:t>a.	“Strait” </a:t>
            </a:r>
            <a:r>
              <a:rPr lang="en-US" sz="2800" dirty="0"/>
              <a:t>means restrained, difficult.</a:t>
            </a:r>
          </a:p>
          <a:p>
            <a:pPr marL="0" indent="0" algn="ctr" fontAlgn="auto">
              <a:spcAft>
                <a:spcPts val="0"/>
              </a:spcAft>
              <a:buNone/>
              <a:defRPr/>
            </a:pPr>
            <a:r>
              <a:rPr lang="en-US" sz="2800" i="1" dirty="0"/>
              <a:t>“Enter ye in at the </a:t>
            </a:r>
            <a:r>
              <a:rPr lang="en-US" sz="2800" i="1" u="sng" dirty="0"/>
              <a:t>strait</a:t>
            </a:r>
            <a:r>
              <a:rPr lang="en-US" sz="2800" i="1" dirty="0"/>
              <a:t> gate: for wide is the gate, and broad is the way, that leadeth to destruction, and many there be which go in thereat: Because </a:t>
            </a:r>
            <a:r>
              <a:rPr lang="en-US" sz="2800" i="1" u="sng" dirty="0"/>
              <a:t>strait</a:t>
            </a:r>
            <a:r>
              <a:rPr lang="en-US" sz="2800" i="1" dirty="0"/>
              <a:t> is the gate, and narrow is the way, which leadeth unto life, and few there be that find it.” </a:t>
            </a:r>
            <a:r>
              <a:rPr lang="en-US" sz="2800" b="1" dirty="0">
                <a:solidFill>
                  <a:srgbClr val="FF0000"/>
                </a:solidFill>
                <a:latin typeface="Verdana" panose="020B0604030504040204" pitchFamily="34" charset="0"/>
                <a:ea typeface="Verdana" panose="020B0604030504040204" pitchFamily="34" charset="0"/>
              </a:rPr>
              <a:t>(Matthew 7:13-14 KJV)</a:t>
            </a:r>
          </a:p>
          <a:p>
            <a:pPr fontAlgn="auto">
              <a:spcAft>
                <a:spcPts val="0"/>
              </a:spcAft>
              <a:buFont typeface="Wingdings 2"/>
              <a:buNone/>
              <a:defRPr/>
            </a:pPr>
            <a:r>
              <a:rPr lang="en-US" sz="2800" b="1" i="1" dirty="0"/>
              <a:t>b.	“Straight” </a:t>
            </a:r>
            <a:r>
              <a:rPr lang="en-US" sz="2800" dirty="0"/>
              <a:t>means upright, not crooked or bent. </a:t>
            </a:r>
          </a:p>
          <a:p>
            <a:pPr algn="ctr" fontAlgn="auto">
              <a:spcAft>
                <a:spcPts val="0"/>
              </a:spcAft>
              <a:buFont typeface="Wingdings 2"/>
              <a:buNone/>
              <a:defRPr/>
            </a:pPr>
            <a:r>
              <a:rPr lang="en-US" sz="2800" i="1" dirty="0"/>
              <a:t>“Wherefore lift up the hands which hang down, and the feeble knees; And make </a:t>
            </a:r>
            <a:r>
              <a:rPr lang="en-US" sz="2800" i="1" u="sng" dirty="0"/>
              <a:t>straight</a:t>
            </a:r>
            <a:r>
              <a:rPr lang="en-US" sz="2800" i="1" dirty="0"/>
              <a:t> paths for your feet, lest that which is lame be turned out of the way; but let it rather be healed. Follow peace with all men, and holiness, without which no man shall see the Lord…”</a:t>
            </a:r>
            <a:br>
              <a:rPr lang="en-US" sz="2800" i="1" dirty="0"/>
            </a:br>
            <a:r>
              <a:rPr lang="en-US" sz="2800" b="1" dirty="0">
                <a:solidFill>
                  <a:srgbClr val="FF0000"/>
                </a:solidFill>
                <a:latin typeface="Verdana" panose="020B0604030504040204" pitchFamily="34" charset="0"/>
                <a:ea typeface="Verdana" panose="020B0604030504040204" pitchFamily="34" charset="0"/>
              </a:rPr>
              <a:t>(Hebrews 12:12-14 KJV)</a:t>
            </a:r>
          </a:p>
        </p:txBody>
      </p:sp>
      <p:sp>
        <p:nvSpPr>
          <p:cNvPr id="4" name="Slide Number Placeholder 3">
            <a:extLst>
              <a:ext uri="{FF2B5EF4-FFF2-40B4-BE49-F238E27FC236}">
                <a16:creationId xmlns:a16="http://schemas.microsoft.com/office/drawing/2014/main" id="{46BB6500-3B94-03B0-5905-D735E0CE5608}"/>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2A4452F-165D-4B50-8C35-87C15FEC46CD}" type="slidenum">
              <a:rPr lang="en-US" altLang="en-US">
                <a:solidFill>
                  <a:srgbClr val="D38E27"/>
                </a:solidFill>
              </a:rPr>
              <a:pPr eaLnBrk="1" hangingPunct="1"/>
              <a:t>35</a:t>
            </a:fld>
            <a:endParaRPr lang="en-US" altLang="en-US">
              <a:solidFill>
                <a:srgbClr val="D38E27"/>
              </a:solidFill>
            </a:endParaRPr>
          </a:p>
        </p:txBody>
      </p:sp>
      <p:sp>
        <p:nvSpPr>
          <p:cNvPr id="5" name="Rectangle 2">
            <a:extLst>
              <a:ext uri="{FF2B5EF4-FFF2-40B4-BE49-F238E27FC236}">
                <a16:creationId xmlns:a16="http://schemas.microsoft.com/office/drawing/2014/main" id="{D69C1A41-DC49-031C-E21A-1645330A6EF0}"/>
              </a:ext>
            </a:extLst>
          </p:cNvPr>
          <p:cNvSpPr txBox="1">
            <a:spLocks noRot="1" noChangeArrowheads="1"/>
          </p:cNvSpPr>
          <p:nvPr/>
        </p:nvSpPr>
        <p:spPr>
          <a:xfrm>
            <a:off x="1017588" y="66675"/>
            <a:ext cx="7086600" cy="838200"/>
          </a:xfrm>
          <a:prstGeom prst="rect">
            <a:avLst/>
          </a:prstGeom>
        </p:spPr>
        <p:txBody>
          <a:bodyPr anchor="ctr"/>
          <a:lstStyle/>
          <a:p>
            <a:pPr algn="ctr" fontAlgn="auto">
              <a:spcAft>
                <a:spcPts val="0"/>
              </a:spcAft>
              <a:defRPr/>
            </a:pPr>
            <a:r>
              <a:rPr lang="en-US" sz="4000" b="1" dirty="0">
                <a:solidFill>
                  <a:schemeClr val="tx2"/>
                </a:solidFill>
                <a:latin typeface="+mj-lt"/>
                <a:ea typeface="+mj-ea"/>
                <a:cs typeface="+mj-cs"/>
              </a:rPr>
              <a:t>Each Word Used Has A Purpose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1000"/>
                                        <p:tgtEl>
                                          <p:spTgt spid="16387">
                                            <p:txEl>
                                              <p:pRg st="2" end="2"/>
                                            </p:txEl>
                                          </p:spTgt>
                                        </p:tgtEl>
                                      </p:cBhvr>
                                    </p:animEffect>
                                    <p:anim calcmode="lin" valueType="num">
                                      <p:cBhvr>
                                        <p:cTn id="20"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387">
                                            <p:txEl>
                                              <p:pRg st="3" end="3"/>
                                            </p:txEl>
                                          </p:spTgt>
                                        </p:tgtEl>
                                        <p:attrNameLst>
                                          <p:attrName>style.visibility</p:attrName>
                                        </p:attrNameLst>
                                      </p:cBhvr>
                                      <p:to>
                                        <p:strVal val="visible"/>
                                      </p:to>
                                    </p:set>
                                    <p:animEffect transition="in" filter="fade">
                                      <p:cBhvr>
                                        <p:cTn id="26" dur="1000"/>
                                        <p:tgtEl>
                                          <p:spTgt spid="16387">
                                            <p:txEl>
                                              <p:pRg st="3" end="3"/>
                                            </p:txEl>
                                          </p:spTgt>
                                        </p:tgtEl>
                                      </p:cBhvr>
                                    </p:animEffect>
                                    <p:anim calcmode="lin" valueType="num">
                                      <p:cBhvr>
                                        <p:cTn id="27"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6387">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Effect transition="in" filter="fade">
                                      <p:cBhvr>
                                        <p:cTn id="31" dur="1000"/>
                                        <p:tgtEl>
                                          <p:spTgt spid="16387">
                                            <p:txEl>
                                              <p:pRg st="4" end="4"/>
                                            </p:txEl>
                                          </p:spTgt>
                                        </p:tgtEl>
                                      </p:cBhvr>
                                    </p:animEffect>
                                    <p:anim calcmode="lin" valueType="num">
                                      <p:cBhvr>
                                        <p:cTn id="32"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FC1E3CA9-A8BB-4177-773E-8EEDD50EF0F1}"/>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5059" name="Rectangle 3">
            <a:extLst>
              <a:ext uri="{FF2B5EF4-FFF2-40B4-BE49-F238E27FC236}">
                <a16:creationId xmlns:a16="http://schemas.microsoft.com/office/drawing/2014/main" id="{8A1D8D4A-CA5C-F730-E55E-6D6BFC23B04A}"/>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45060" name="Picture 4" descr="S3010015">
            <a:extLst>
              <a:ext uri="{FF2B5EF4-FFF2-40B4-BE49-F238E27FC236}">
                <a16:creationId xmlns:a16="http://schemas.microsoft.com/office/drawing/2014/main" id="{F517428B-53A3-B03D-F49E-C1B9F72269A3}"/>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E746B444-CC6A-1781-217F-8353B73380FA}"/>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5062" name="Rectangle 7">
            <a:extLst>
              <a:ext uri="{FF2B5EF4-FFF2-40B4-BE49-F238E27FC236}">
                <a16:creationId xmlns:a16="http://schemas.microsoft.com/office/drawing/2014/main" id="{9F911361-0C8C-8F83-4785-654AA6E48926}"/>
              </a:ext>
            </a:extLst>
          </p:cNvPr>
          <p:cNvSpPr>
            <a:spLocks noChangeArrowheads="1"/>
          </p:cNvSpPr>
          <p:nvPr/>
        </p:nvSpPr>
        <p:spPr bwMode="auto">
          <a:xfrm>
            <a:off x="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45063" name="Rectangle 8">
            <a:extLst>
              <a:ext uri="{FF2B5EF4-FFF2-40B4-BE49-F238E27FC236}">
                <a16:creationId xmlns:a16="http://schemas.microsoft.com/office/drawing/2014/main" id="{09844A82-1B53-EE46-626A-4F645CF43877}"/>
              </a:ext>
            </a:extLst>
          </p:cNvPr>
          <p:cNvSpPr>
            <a:spLocks noChangeArrowheads="1"/>
          </p:cNvSpPr>
          <p:nvPr/>
        </p:nvSpPr>
        <p:spPr bwMode="auto">
          <a:xfrm>
            <a:off x="8458200" y="838200"/>
            <a:ext cx="685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8073" name="Text Box 9">
            <a:extLst>
              <a:ext uri="{FF2B5EF4-FFF2-40B4-BE49-F238E27FC236}">
                <a16:creationId xmlns:a16="http://schemas.microsoft.com/office/drawing/2014/main" id="{B8C1AFA4-26DC-34D5-EED9-8E7C8482A702}"/>
              </a:ext>
            </a:extLst>
          </p:cNvPr>
          <p:cNvSpPr txBox="1">
            <a:spLocks noChangeArrowheads="1"/>
          </p:cNvSpPr>
          <p:nvPr/>
        </p:nvSpPr>
        <p:spPr bwMode="auto">
          <a:xfrm>
            <a:off x="685800" y="2133600"/>
            <a:ext cx="7848600" cy="769938"/>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a:spAutoFit/>
          </a:bodyPr>
          <a:lstStyle/>
          <a:p>
            <a:pPr algn="ctr" eaLnBrk="0" hangingPunct="0">
              <a:defRPr/>
            </a:pPr>
            <a:r>
              <a:rPr lang="es-ES" sz="4400" b="1" dirty="0">
                <a:effectLst>
                  <a:outerShdw blurRad="38100" dist="38100" dir="2700000" algn="tl">
                    <a:srgbClr val="000000"/>
                  </a:outerShdw>
                </a:effectLst>
                <a:latin typeface="Papyrus" pitchFamily="66" charset="0"/>
                <a:cs typeface="+mn-cs"/>
              </a:rPr>
              <a:t>Compare </a:t>
            </a:r>
            <a:r>
              <a:rPr lang="es-ES" sz="4400" b="1" dirty="0" err="1">
                <a:effectLst>
                  <a:outerShdw blurRad="38100" dist="38100" dir="2700000" algn="tl">
                    <a:srgbClr val="000000"/>
                  </a:outerShdw>
                </a:effectLst>
                <a:latin typeface="Papyrus" pitchFamily="66" charset="0"/>
                <a:cs typeface="+mn-cs"/>
              </a:rPr>
              <a:t>Parallel</a:t>
            </a:r>
            <a:r>
              <a:rPr lang="es-ES" sz="4400" b="1" dirty="0">
                <a:effectLst>
                  <a:outerShdw blurRad="38100" dist="38100" dir="2700000" algn="tl">
                    <a:srgbClr val="000000"/>
                  </a:outerShdw>
                </a:effectLst>
                <a:latin typeface="Papyrus" pitchFamily="66" charset="0"/>
                <a:cs typeface="+mn-cs"/>
              </a:rPr>
              <a:t> </a:t>
            </a:r>
            <a:r>
              <a:rPr lang="es-ES" sz="4400" b="1" dirty="0" err="1">
                <a:effectLst>
                  <a:outerShdw blurRad="38100" dist="38100" dir="2700000" algn="tl">
                    <a:srgbClr val="000000"/>
                  </a:outerShdw>
                </a:effectLst>
                <a:latin typeface="Papyrus" pitchFamily="66" charset="0"/>
                <a:cs typeface="+mn-cs"/>
              </a:rPr>
              <a:t>Passages</a:t>
            </a:r>
            <a:endParaRPr lang="es-ES" sz="4400" b="1" dirty="0">
              <a:effectLst>
                <a:outerShdw blurRad="38100" dist="38100" dir="2700000" algn="tl">
                  <a:srgbClr val="000000"/>
                </a:outerShdw>
              </a:effectLst>
              <a:latin typeface="Papyrus" pitchFamily="66" charset="0"/>
              <a:cs typeface="+mn-cs"/>
            </a:endParaRPr>
          </a:p>
        </p:txBody>
      </p:sp>
      <p:sp>
        <p:nvSpPr>
          <p:cNvPr id="9" name="Slide Number Placeholder 8">
            <a:extLst>
              <a:ext uri="{FF2B5EF4-FFF2-40B4-BE49-F238E27FC236}">
                <a16:creationId xmlns:a16="http://schemas.microsoft.com/office/drawing/2014/main" id="{C38A39BD-A83E-A779-2E4E-BE4473529590}"/>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C7298702-51C0-459E-B047-7544378423FE}" type="slidenum">
              <a:rPr lang="en-US" altLang="en-US">
                <a:solidFill>
                  <a:srgbClr val="D38E27"/>
                </a:solidFill>
              </a:rPr>
              <a:pPr eaLnBrk="1" hangingPunct="1"/>
              <a:t>36</a:t>
            </a:fld>
            <a:endParaRPr lang="en-US" altLang="en-US">
              <a:solidFill>
                <a:srgbClr val="D38E27"/>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118DA04-8D26-F8F8-1456-5B18D335D8C7}"/>
              </a:ext>
            </a:extLst>
          </p:cNvPr>
          <p:cNvSpPr>
            <a:spLocks noGrp="1" noRot="1" noChangeArrowheads="1"/>
          </p:cNvSpPr>
          <p:nvPr>
            <p:ph type="title"/>
          </p:nvPr>
        </p:nvSpPr>
        <p:spPr bwMode="auto">
          <a:xfrm>
            <a:off x="1066800" y="66675"/>
            <a:ext cx="7010400" cy="838200"/>
          </a:xfrm>
        </p:spPr>
        <p:txBody>
          <a:bodyPr wrap="square" lIns="91440" tIns="45720" rIns="91440" bIns="45720" numCol="1" anchorCtr="0" compatLnSpc="1">
            <a:prstTxWarp prst="textNoShape">
              <a:avLst/>
            </a:prstTxWarp>
          </a:bodyPr>
          <a:lstStyle/>
          <a:p>
            <a:pPr algn="ctr"/>
            <a:r>
              <a:rPr lang="en-US" altLang="en-US" sz="4000" b="1" cap="none">
                <a:effectLst/>
              </a:rPr>
              <a:t>Truth Does Not Contradict Truth</a:t>
            </a:r>
          </a:p>
        </p:txBody>
      </p:sp>
      <p:sp>
        <p:nvSpPr>
          <p:cNvPr id="17411" name="Rectangle 3">
            <a:extLst>
              <a:ext uri="{FF2B5EF4-FFF2-40B4-BE49-F238E27FC236}">
                <a16:creationId xmlns:a16="http://schemas.microsoft.com/office/drawing/2014/main" id="{CF960334-2FE1-524A-C557-7A4140094DAB}"/>
              </a:ext>
            </a:extLst>
          </p:cNvPr>
          <p:cNvSpPr>
            <a:spLocks noGrp="1" noChangeArrowheads="1"/>
          </p:cNvSpPr>
          <p:nvPr>
            <p:ph idx="1"/>
          </p:nvPr>
        </p:nvSpPr>
        <p:spPr>
          <a:xfrm>
            <a:off x="304800" y="1143000"/>
            <a:ext cx="8839200" cy="5410200"/>
          </a:xfrm>
        </p:spPr>
        <p:txBody>
          <a:bodyPr>
            <a:normAutofit/>
          </a:bodyPr>
          <a:lstStyle/>
          <a:p>
            <a:pPr fontAlgn="auto">
              <a:spcAft>
                <a:spcPts val="0"/>
              </a:spcAft>
              <a:buFont typeface="Wingdings 2"/>
              <a:buNone/>
              <a:defRPr/>
            </a:pPr>
            <a:r>
              <a:rPr lang="en-US" sz="2800" dirty="0"/>
              <a:t>Example: Can a rich man go to heaven?</a:t>
            </a:r>
          </a:p>
          <a:p>
            <a:pPr fontAlgn="auto">
              <a:spcAft>
                <a:spcPts val="0"/>
              </a:spcAft>
              <a:buFont typeface="Wingdings 2"/>
              <a:buNone/>
              <a:defRPr/>
            </a:pPr>
            <a:endParaRPr lang="en-US" sz="2800" dirty="0"/>
          </a:p>
          <a:p>
            <a:pPr fontAlgn="auto">
              <a:spcAft>
                <a:spcPts val="0"/>
              </a:spcAft>
              <a:buFont typeface="Wingdings 2"/>
              <a:buNone/>
              <a:defRPr/>
            </a:pPr>
            <a:r>
              <a:rPr lang="en-US" sz="2800" dirty="0"/>
              <a:t>a. 	</a:t>
            </a:r>
            <a:r>
              <a:rPr lang="en-US" sz="2800" i="1" u="sng" dirty="0">
                <a:effectLst>
                  <a:outerShdw blurRad="38100" dist="38100" dir="2700000" algn="tl">
                    <a:srgbClr val="000000">
                      <a:alpha val="43137"/>
                    </a:srgbClr>
                  </a:outerShdw>
                </a:effectLst>
              </a:rPr>
              <a:t>Matthew 19:23-24 </a:t>
            </a:r>
            <a:r>
              <a:rPr lang="en-US" sz="2800" i="1" dirty="0">
                <a:effectLst>
                  <a:outerShdw blurRad="38100" dist="38100" dir="2700000" algn="tl">
                    <a:srgbClr val="000000">
                      <a:alpha val="43137"/>
                    </a:srgbClr>
                  </a:outerShdw>
                </a:effectLst>
              </a:rPr>
              <a:t>“It is hard for a rich man to enter the kingdom of heaven.”</a:t>
            </a:r>
          </a:p>
          <a:p>
            <a:pPr fontAlgn="auto">
              <a:spcAft>
                <a:spcPts val="0"/>
              </a:spcAft>
              <a:buFont typeface="Wingdings 2"/>
              <a:buNone/>
              <a:defRPr/>
            </a:pPr>
            <a:r>
              <a:rPr lang="en-US" sz="2800" dirty="0"/>
              <a:t>b. 	</a:t>
            </a:r>
            <a:r>
              <a:rPr lang="en-US" sz="2800" i="1" u="sng" dirty="0">
                <a:effectLst>
                  <a:outerShdw blurRad="38100" dist="38100" dir="2700000" algn="tl">
                    <a:srgbClr val="000000">
                      <a:alpha val="43137"/>
                    </a:srgbClr>
                  </a:outerShdw>
                </a:effectLst>
              </a:rPr>
              <a:t>Mark 1O:23-25 </a:t>
            </a:r>
            <a:r>
              <a:rPr lang="en-US" sz="2800" i="1" dirty="0">
                <a:effectLst>
                  <a:outerShdw blurRad="38100" dist="38100" dir="2700000" algn="tl">
                    <a:srgbClr val="000000">
                      <a:alpha val="43137"/>
                    </a:srgbClr>
                  </a:outerShdw>
                </a:effectLst>
              </a:rPr>
              <a:t>“A rich man” </a:t>
            </a:r>
            <a:r>
              <a:rPr lang="en-US" sz="2800" dirty="0"/>
              <a:t>is shown to mean those who trust in their riches. </a:t>
            </a:r>
            <a:r>
              <a:rPr lang="en-US" sz="2800" b="1" i="1" dirty="0"/>
              <a:t>Cf. </a:t>
            </a:r>
            <a:r>
              <a:rPr lang="en-US" sz="2800" b="1" i="1" u="sng" dirty="0"/>
              <a:t>Proverbs 11:28</a:t>
            </a:r>
            <a:endParaRPr lang="en-US" sz="2800" b="1" i="1" u="sng" dirty="0">
              <a:effectLst>
                <a:outerShdw blurRad="38100" dist="38100" dir="2700000" algn="tl">
                  <a:srgbClr val="000000">
                    <a:alpha val="43137"/>
                  </a:srgbClr>
                </a:outerShdw>
              </a:effectLst>
            </a:endParaRPr>
          </a:p>
          <a:p>
            <a:pPr fontAlgn="auto">
              <a:spcAft>
                <a:spcPts val="0"/>
              </a:spcAft>
              <a:buFont typeface="Wingdings 2"/>
              <a:buNone/>
              <a:defRPr/>
            </a:pPr>
            <a:r>
              <a:rPr lang="en-US" sz="2800" dirty="0"/>
              <a:t>c. 	</a:t>
            </a:r>
            <a:r>
              <a:rPr lang="en-US" sz="2800" i="1" u="sng" dirty="0">
                <a:effectLst>
                  <a:outerShdw blurRad="38100" dist="38100" dir="2700000" algn="tl">
                    <a:srgbClr val="000000">
                      <a:alpha val="43137"/>
                    </a:srgbClr>
                  </a:outerShdw>
                </a:effectLst>
              </a:rPr>
              <a:t>1 Timothy 6:9-1O </a:t>
            </a:r>
            <a:r>
              <a:rPr lang="en-US" sz="2800" i="1" dirty="0">
                <a:effectLst>
                  <a:outerShdw blurRad="38100" dist="38100" dir="2700000" algn="tl">
                    <a:srgbClr val="000000">
                      <a:alpha val="43137"/>
                    </a:srgbClr>
                  </a:outerShdw>
                </a:effectLst>
              </a:rPr>
              <a:t>“Those who want to get </a:t>
            </a:r>
            <a:r>
              <a:rPr lang="en-US" sz="2800" i="1" dirty="0" err="1">
                <a:effectLst>
                  <a:outerShdw blurRad="38100" dist="38100" dir="2700000" algn="tl">
                    <a:srgbClr val="000000">
                      <a:alpha val="43137"/>
                    </a:srgbClr>
                  </a:outerShdw>
                </a:effectLst>
              </a:rPr>
              <a:t>rich</a:t>
            </a:r>
            <a:r>
              <a:rPr lang="en-US" sz="2800" dirty="0" err="1"/>
              <a:t>”will</a:t>
            </a:r>
            <a:r>
              <a:rPr lang="en-US" sz="2800" dirty="0"/>
              <a:t> be in sin.</a:t>
            </a:r>
          </a:p>
          <a:p>
            <a:pPr fontAlgn="auto">
              <a:spcAft>
                <a:spcPts val="0"/>
              </a:spcAft>
              <a:buFont typeface="Wingdings 2"/>
              <a:buNone/>
              <a:defRPr/>
            </a:pPr>
            <a:r>
              <a:rPr lang="en-US" sz="2800" dirty="0"/>
              <a:t>d. 	</a:t>
            </a:r>
            <a:r>
              <a:rPr lang="en-US" sz="2800" i="1" u="sng" dirty="0">
                <a:effectLst>
                  <a:outerShdw blurRad="38100" dist="38100" dir="2700000" algn="tl">
                    <a:srgbClr val="000000">
                      <a:alpha val="43137"/>
                    </a:srgbClr>
                  </a:outerShdw>
                </a:effectLst>
              </a:rPr>
              <a:t>1 Timothy 6:17-19</a:t>
            </a:r>
            <a:r>
              <a:rPr lang="en-US" sz="2800" i="1" u="sng" dirty="0">
                <a:effectLst>
                  <a:outerShdw blurRad="38100" dist="38100" dir="2700000" algn="tl">
                    <a:srgbClr val="000000">
                      <a:alpha val="43137"/>
                    </a:srgbClr>
                  </a:outerShdw>
                </a:effectLst>
                <a:sym typeface="WP TypographicSymbols"/>
              </a:rPr>
              <a:t> </a:t>
            </a:r>
            <a:r>
              <a:rPr lang="en-US" sz="2800" i="1" dirty="0">
                <a:effectLst>
                  <a:outerShdw blurRad="38100" dist="38100" dir="2700000" algn="tl">
                    <a:srgbClr val="000000">
                      <a:alpha val="43137"/>
                    </a:srgbClr>
                  </a:outerShdw>
                </a:effectLst>
                <a:sym typeface="WP TypographicSymbols"/>
              </a:rPr>
              <a:t>“</a:t>
            </a:r>
            <a:r>
              <a:rPr lang="en-US" sz="2800" i="1" dirty="0">
                <a:effectLst>
                  <a:outerShdw blurRad="38100" dist="38100" dir="2700000" algn="tl">
                    <a:srgbClr val="000000">
                      <a:alpha val="43137"/>
                    </a:srgbClr>
                  </a:outerShdw>
                </a:effectLst>
              </a:rPr>
              <a:t>Those who are rich” </a:t>
            </a:r>
            <a:r>
              <a:rPr lang="en-US" sz="2800" dirty="0"/>
              <a:t>who use their money wisely can be saved.</a:t>
            </a:r>
          </a:p>
          <a:p>
            <a:pPr fontAlgn="auto">
              <a:lnSpc>
                <a:spcPct val="80000"/>
              </a:lnSpc>
              <a:spcAft>
                <a:spcPts val="0"/>
              </a:spcAft>
              <a:buFont typeface="Wingdings" pitchFamily="2" charset="2"/>
              <a:buNone/>
              <a:defRPr/>
            </a:pPr>
            <a:endParaRPr lang="en-US" sz="2800" u="sng"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4C5E54CD-18E1-2329-23D8-E8F8A016D667}"/>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FBC8007-66B6-4571-873B-0CDB3B912C8D}" type="slidenum">
              <a:rPr lang="en-US" altLang="en-US">
                <a:solidFill>
                  <a:srgbClr val="D38E27"/>
                </a:solidFill>
              </a:rPr>
              <a:pPr eaLnBrk="1" hangingPunct="1"/>
              <a:t>37</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2" end="2"/>
                                            </p:txEl>
                                          </p:spTgt>
                                        </p:tgtEl>
                                        <p:attrNameLst>
                                          <p:attrName>style.visibility</p:attrName>
                                        </p:attrNameLst>
                                      </p:cBhvr>
                                      <p:to>
                                        <p:strVal val="visible"/>
                                      </p:to>
                                    </p:set>
                                    <p:animEffect transition="in" filter="fade">
                                      <p:cBhvr>
                                        <p:cTn id="14" dur="1000"/>
                                        <p:tgtEl>
                                          <p:spTgt spid="17411">
                                            <p:txEl>
                                              <p:pRg st="2" end="2"/>
                                            </p:txEl>
                                          </p:spTgt>
                                        </p:tgtEl>
                                      </p:cBhvr>
                                    </p:animEffect>
                                    <p:anim calcmode="lin" valueType="num">
                                      <p:cBhvr>
                                        <p:cTn id="15"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1000"/>
                                        <p:tgtEl>
                                          <p:spTgt spid="17411">
                                            <p:txEl>
                                              <p:pRg st="3" end="3"/>
                                            </p:txEl>
                                          </p:spTgt>
                                        </p:tgtEl>
                                      </p:cBhvr>
                                    </p:animEffect>
                                    <p:anim calcmode="lin" valueType="num">
                                      <p:cBhvr>
                                        <p:cTn id="22"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fade">
                                      <p:cBhvr>
                                        <p:cTn id="28" dur="1000"/>
                                        <p:tgtEl>
                                          <p:spTgt spid="17411">
                                            <p:txEl>
                                              <p:pRg st="4" end="4"/>
                                            </p:txEl>
                                          </p:spTgt>
                                        </p:tgtEl>
                                      </p:cBhvr>
                                    </p:animEffect>
                                    <p:anim calcmode="lin" valueType="num">
                                      <p:cBhvr>
                                        <p:cTn id="29"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5" end="5"/>
                                            </p:txEl>
                                          </p:spTgt>
                                        </p:tgtEl>
                                        <p:attrNameLst>
                                          <p:attrName>style.visibility</p:attrName>
                                        </p:attrNameLst>
                                      </p:cBhvr>
                                      <p:to>
                                        <p:strVal val="visible"/>
                                      </p:to>
                                    </p:set>
                                    <p:animEffect transition="in" filter="fade">
                                      <p:cBhvr>
                                        <p:cTn id="35" dur="1000"/>
                                        <p:tgtEl>
                                          <p:spTgt spid="17411">
                                            <p:txEl>
                                              <p:pRg st="5" end="5"/>
                                            </p:txEl>
                                          </p:spTgt>
                                        </p:tgtEl>
                                      </p:cBhvr>
                                    </p:animEffect>
                                    <p:anim calcmode="lin" valueType="num">
                                      <p:cBhvr>
                                        <p:cTn id="36"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125BA1B-B051-B142-0E80-F2655C81ED6D}"/>
              </a:ext>
            </a:extLst>
          </p:cNvPr>
          <p:cNvSpPr>
            <a:spLocks noGrp="1" noRot="1" noChangeArrowheads="1"/>
          </p:cNvSpPr>
          <p:nvPr>
            <p:ph type="title"/>
          </p:nvPr>
        </p:nvSpPr>
        <p:spPr bwMode="auto">
          <a:xfrm>
            <a:off x="1066800" y="66675"/>
            <a:ext cx="7010400" cy="838200"/>
          </a:xfrm>
        </p:spPr>
        <p:txBody>
          <a:bodyPr wrap="square" lIns="91440" tIns="45720" rIns="91440" bIns="45720" numCol="1" anchorCtr="0" compatLnSpc="1">
            <a:prstTxWarp prst="textNoShape">
              <a:avLst/>
            </a:prstTxWarp>
          </a:bodyPr>
          <a:lstStyle/>
          <a:p>
            <a:pPr algn="ctr"/>
            <a:r>
              <a:rPr lang="en-US" altLang="en-US" sz="4000" b="1" cap="none">
                <a:effectLst/>
              </a:rPr>
              <a:t>Truth Does Not Contradict Truth</a:t>
            </a:r>
          </a:p>
        </p:txBody>
      </p:sp>
      <p:sp>
        <p:nvSpPr>
          <p:cNvPr id="47107" name="Rectangle 3">
            <a:extLst>
              <a:ext uri="{FF2B5EF4-FFF2-40B4-BE49-F238E27FC236}">
                <a16:creationId xmlns:a16="http://schemas.microsoft.com/office/drawing/2014/main" id="{AAEFAB06-9592-BD7F-9A9E-B1D68A82EA85}"/>
              </a:ext>
            </a:extLst>
          </p:cNvPr>
          <p:cNvSpPr>
            <a:spLocks noGrp="1" noChangeArrowheads="1"/>
          </p:cNvSpPr>
          <p:nvPr>
            <p:ph idx="1"/>
          </p:nvPr>
        </p:nvSpPr>
        <p:spPr>
          <a:xfrm>
            <a:off x="457200" y="1143000"/>
            <a:ext cx="8382000" cy="3657600"/>
          </a:xfrm>
        </p:spPr>
        <p:txBody>
          <a:bodyPr/>
          <a:lstStyle/>
          <a:p>
            <a:pPr>
              <a:buFont typeface="Wingdings 2" panose="05020102010507070707" pitchFamily="18" charset="2"/>
              <a:buNone/>
            </a:pPr>
            <a:r>
              <a:rPr lang="en-US" altLang="en-US" sz="2800" dirty="0"/>
              <a:t>Example: What is the purpose of baptism?</a:t>
            </a:r>
          </a:p>
          <a:p>
            <a:pPr>
              <a:buFont typeface="Wingdings 2" panose="05020102010507070707" pitchFamily="18" charset="2"/>
              <a:buNone/>
            </a:pPr>
            <a:endParaRPr lang="en-US" altLang="en-US" sz="2800" dirty="0"/>
          </a:p>
          <a:p>
            <a:pPr>
              <a:buFont typeface="Wingdings 2" panose="05020102010507070707" pitchFamily="18" charset="2"/>
              <a:buNone/>
            </a:pPr>
            <a:r>
              <a:rPr lang="en-US" altLang="en-US" sz="2800" dirty="0"/>
              <a:t>a. 	Salvation</a:t>
            </a:r>
            <a:r>
              <a:rPr lang="en-US" altLang="en-US" sz="2800" dirty="0">
                <a:sym typeface="WP TypographicSymbols" pitchFamily="2" charset="0"/>
              </a:rPr>
              <a:t> –</a:t>
            </a:r>
            <a:r>
              <a:rPr lang="en-US" altLang="en-US" sz="2800" b="1" i="1" dirty="0"/>
              <a:t>1 Peter 3:21; Mark 16:16</a:t>
            </a:r>
          </a:p>
          <a:p>
            <a:pPr>
              <a:buFont typeface="Wingdings 2" panose="05020102010507070707" pitchFamily="18" charset="2"/>
              <a:buNone/>
            </a:pPr>
            <a:r>
              <a:rPr lang="en-US" altLang="en-US" sz="2800" dirty="0"/>
              <a:t>b. 	To put us into Christ</a:t>
            </a:r>
            <a:r>
              <a:rPr lang="en-US" altLang="en-US" sz="2800" dirty="0">
                <a:sym typeface="WP TypographicSymbols" pitchFamily="2" charset="0"/>
              </a:rPr>
              <a:t> – </a:t>
            </a:r>
            <a:r>
              <a:rPr lang="en-US" altLang="en-US" sz="2800" b="1" i="1" dirty="0"/>
              <a:t>Galatians 3:26-27</a:t>
            </a:r>
          </a:p>
          <a:p>
            <a:pPr>
              <a:buFont typeface="Wingdings 2" panose="05020102010507070707" pitchFamily="18" charset="2"/>
              <a:buNone/>
            </a:pPr>
            <a:r>
              <a:rPr lang="en-US" altLang="en-US" sz="2800" dirty="0"/>
              <a:t>c. 	To put us into His death – </a:t>
            </a:r>
            <a:r>
              <a:rPr lang="en-US" altLang="en-US" sz="2800" b="1" i="1" dirty="0"/>
              <a:t>Romans 6:3-4</a:t>
            </a:r>
          </a:p>
          <a:p>
            <a:pPr>
              <a:buFont typeface="Wingdings 2" panose="05020102010507070707" pitchFamily="18" charset="2"/>
              <a:buNone/>
            </a:pPr>
            <a:r>
              <a:rPr lang="en-US" altLang="en-US" sz="2800" dirty="0"/>
              <a:t>d. 	For the remission of sins – </a:t>
            </a:r>
            <a:r>
              <a:rPr lang="en-US" altLang="en-US" sz="2800" b="1" i="1" dirty="0"/>
              <a:t>Acts 2:38</a:t>
            </a:r>
          </a:p>
          <a:p>
            <a:pPr>
              <a:buFont typeface="Wingdings 2" panose="05020102010507070707" pitchFamily="18" charset="2"/>
              <a:buNone/>
            </a:pPr>
            <a:r>
              <a:rPr lang="en-US" altLang="en-US" sz="2800" dirty="0"/>
              <a:t>e. 	To wash away sins – </a:t>
            </a:r>
            <a:r>
              <a:rPr lang="en-US" altLang="en-US" sz="2800" b="1" i="1" dirty="0"/>
              <a:t>Acts 22:16</a:t>
            </a:r>
          </a:p>
        </p:txBody>
      </p:sp>
      <p:sp>
        <p:nvSpPr>
          <p:cNvPr id="4" name="Slide Number Placeholder 3">
            <a:extLst>
              <a:ext uri="{FF2B5EF4-FFF2-40B4-BE49-F238E27FC236}">
                <a16:creationId xmlns:a16="http://schemas.microsoft.com/office/drawing/2014/main" id="{DC8A4497-2F27-2185-8521-41146C6CE940}"/>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126AB8C-FEDF-4B8E-A6E3-82F56F419CF0}" type="slidenum">
              <a:rPr lang="en-US" altLang="en-US">
                <a:solidFill>
                  <a:srgbClr val="D38E27"/>
                </a:solidFill>
              </a:rPr>
              <a:pPr eaLnBrk="1" hangingPunct="1"/>
              <a:t>38</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107">
                                            <p:txEl>
                                              <p:pRg st="2" end="2"/>
                                            </p:txEl>
                                          </p:spTgt>
                                        </p:tgtEl>
                                        <p:attrNameLst>
                                          <p:attrName>style.visibility</p:attrName>
                                        </p:attrNameLst>
                                      </p:cBhvr>
                                      <p:to>
                                        <p:strVal val="visible"/>
                                      </p:to>
                                    </p:set>
                                    <p:animEffect transition="in" filter="fade">
                                      <p:cBhvr>
                                        <p:cTn id="14" dur="1000"/>
                                        <p:tgtEl>
                                          <p:spTgt spid="47107">
                                            <p:txEl>
                                              <p:pRg st="2" end="2"/>
                                            </p:txEl>
                                          </p:spTgt>
                                        </p:tgtEl>
                                      </p:cBhvr>
                                    </p:animEffect>
                                    <p:anim calcmode="lin" valueType="num">
                                      <p:cBhvr>
                                        <p:cTn id="15"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7107">
                                            <p:txEl>
                                              <p:pRg st="3" end="3"/>
                                            </p:txEl>
                                          </p:spTgt>
                                        </p:tgtEl>
                                        <p:attrNameLst>
                                          <p:attrName>style.visibility</p:attrName>
                                        </p:attrNameLst>
                                      </p:cBhvr>
                                      <p:to>
                                        <p:strVal val="visible"/>
                                      </p:to>
                                    </p:set>
                                    <p:animEffect transition="in" filter="fade">
                                      <p:cBhvr>
                                        <p:cTn id="21" dur="1000"/>
                                        <p:tgtEl>
                                          <p:spTgt spid="47107">
                                            <p:txEl>
                                              <p:pRg st="3" end="3"/>
                                            </p:txEl>
                                          </p:spTgt>
                                        </p:tgtEl>
                                      </p:cBhvr>
                                    </p:animEffect>
                                    <p:anim calcmode="lin" valueType="num">
                                      <p:cBhvr>
                                        <p:cTn id="22"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107">
                                            <p:txEl>
                                              <p:pRg st="4" end="4"/>
                                            </p:txEl>
                                          </p:spTgt>
                                        </p:tgtEl>
                                        <p:attrNameLst>
                                          <p:attrName>style.visibility</p:attrName>
                                        </p:attrNameLst>
                                      </p:cBhvr>
                                      <p:to>
                                        <p:strVal val="visible"/>
                                      </p:to>
                                    </p:set>
                                    <p:animEffect transition="in" filter="fade">
                                      <p:cBhvr>
                                        <p:cTn id="28" dur="1000"/>
                                        <p:tgtEl>
                                          <p:spTgt spid="47107">
                                            <p:txEl>
                                              <p:pRg st="4" end="4"/>
                                            </p:txEl>
                                          </p:spTgt>
                                        </p:tgtEl>
                                      </p:cBhvr>
                                    </p:animEffect>
                                    <p:anim calcmode="lin" valueType="num">
                                      <p:cBhvr>
                                        <p:cTn id="29"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71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7107">
                                            <p:txEl>
                                              <p:pRg st="5" end="5"/>
                                            </p:txEl>
                                          </p:spTgt>
                                        </p:tgtEl>
                                        <p:attrNameLst>
                                          <p:attrName>style.visibility</p:attrName>
                                        </p:attrNameLst>
                                      </p:cBhvr>
                                      <p:to>
                                        <p:strVal val="visible"/>
                                      </p:to>
                                    </p:set>
                                    <p:animEffect transition="in" filter="fade">
                                      <p:cBhvr>
                                        <p:cTn id="35" dur="1000"/>
                                        <p:tgtEl>
                                          <p:spTgt spid="47107">
                                            <p:txEl>
                                              <p:pRg st="5" end="5"/>
                                            </p:txEl>
                                          </p:spTgt>
                                        </p:tgtEl>
                                      </p:cBhvr>
                                    </p:animEffect>
                                    <p:anim calcmode="lin" valueType="num">
                                      <p:cBhvr>
                                        <p:cTn id="36" dur="1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71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7107">
                                            <p:txEl>
                                              <p:pRg st="6" end="6"/>
                                            </p:txEl>
                                          </p:spTgt>
                                        </p:tgtEl>
                                        <p:attrNameLst>
                                          <p:attrName>style.visibility</p:attrName>
                                        </p:attrNameLst>
                                      </p:cBhvr>
                                      <p:to>
                                        <p:strVal val="visible"/>
                                      </p:to>
                                    </p:set>
                                    <p:animEffect transition="in" filter="fade">
                                      <p:cBhvr>
                                        <p:cTn id="42" dur="1000"/>
                                        <p:tgtEl>
                                          <p:spTgt spid="47107">
                                            <p:txEl>
                                              <p:pRg st="6" end="6"/>
                                            </p:txEl>
                                          </p:spTgt>
                                        </p:tgtEl>
                                      </p:cBhvr>
                                    </p:animEffect>
                                    <p:anim calcmode="lin" valueType="num">
                                      <p:cBhvr>
                                        <p:cTn id="43" dur="1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710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083BCEFB-DAC5-4B73-9060-06A41B4E60AD}"/>
              </a:ext>
            </a:extLst>
          </p:cNvPr>
          <p:cNvSpPr txBox="1">
            <a:spLocks noChangeArrowheads="1"/>
          </p:cNvSpPr>
          <p:nvPr/>
        </p:nvSpPr>
        <p:spPr bwMode="auto">
          <a:xfrm>
            <a:off x="0" y="5334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8131" name="Rectangle 3">
            <a:extLst>
              <a:ext uri="{FF2B5EF4-FFF2-40B4-BE49-F238E27FC236}">
                <a16:creationId xmlns:a16="http://schemas.microsoft.com/office/drawing/2014/main" id="{A9940776-CBA3-72AB-BBBD-89B6F814924E}"/>
              </a:ext>
            </a:extLst>
          </p:cNvPr>
          <p:cNvSpPr>
            <a:spLocks noChangeArrowheads="1"/>
          </p:cNvSpPr>
          <p:nvPr/>
        </p:nvSpPr>
        <p:spPr bwMode="auto">
          <a:xfrm rot="5400000">
            <a:off x="4305300" y="-4305300"/>
            <a:ext cx="533400" cy="9144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48132" name="Picture 4" descr="S3010015">
            <a:extLst>
              <a:ext uri="{FF2B5EF4-FFF2-40B4-BE49-F238E27FC236}">
                <a16:creationId xmlns:a16="http://schemas.microsoft.com/office/drawing/2014/main" id="{71F1783E-4BA5-054A-7B3D-7B63BB2ACCA3}"/>
              </a:ext>
            </a:extLst>
          </p:cNvPr>
          <p:cNvPicPr>
            <a:picLocks noChangeAspect="1" noChangeArrowheads="1"/>
          </p:cNvPicPr>
          <p:nvPr/>
        </p:nvPicPr>
        <p:blipFill>
          <a:blip r:embed="rId3">
            <a:lum bright="32000" contrast="-42000"/>
            <a:extLst>
              <a:ext uri="{28A0092B-C50C-407E-A947-70E740481C1C}">
                <a14:useLocalDpi xmlns:a14="http://schemas.microsoft.com/office/drawing/2010/main" val="0"/>
              </a:ext>
            </a:extLst>
          </a:blip>
          <a:srcRect/>
          <a:stretch>
            <a:fillRect/>
          </a:stretch>
        </p:blipFill>
        <p:spPr bwMode="auto">
          <a:xfrm>
            <a:off x="685800" y="7620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Text Box 6">
            <a:extLst>
              <a:ext uri="{FF2B5EF4-FFF2-40B4-BE49-F238E27FC236}">
                <a16:creationId xmlns:a16="http://schemas.microsoft.com/office/drawing/2014/main" id="{9BD2579A-CB4F-66D0-685C-FC2C56E5D36A}"/>
              </a:ext>
            </a:extLst>
          </p:cNvPr>
          <p:cNvSpPr txBox="1">
            <a:spLocks noChangeArrowheads="1"/>
          </p:cNvSpPr>
          <p:nvPr/>
        </p:nvSpPr>
        <p:spPr bwMode="auto">
          <a:xfrm>
            <a:off x="0" y="6553200"/>
            <a:ext cx="9144000" cy="304800"/>
          </a:xfrm>
          <a:prstGeom prst="rect">
            <a:avLst/>
          </a:prstGeom>
          <a:gradFill rotWithShape="1">
            <a:gsLst>
              <a:gs pos="0">
                <a:schemeClr val="tx1">
                  <a:gamma/>
                  <a:tint val="69804"/>
                  <a:invGamma/>
                </a:schemeClr>
              </a:gs>
              <a:gs pos="50000">
                <a:schemeClr val="tx1"/>
              </a:gs>
              <a:gs pos="100000">
                <a:schemeClr val="tx1">
                  <a:gamma/>
                  <a:tint val="69804"/>
                  <a:invGamma/>
                </a:schemeClr>
              </a:gs>
            </a:gsLst>
            <a:lin ang="5400000" scaled="1"/>
          </a:gradFill>
          <a:ln w="9525">
            <a:noFill/>
            <a:miter lim="800000"/>
            <a:headEnd/>
            <a:tailEnd/>
          </a:ln>
          <a:effectLst/>
        </p:spPr>
        <p:txBody>
          <a:bodyPr>
            <a:spAutoFit/>
          </a:bodyPr>
          <a:lstStyle/>
          <a:p>
            <a:pPr eaLnBrk="0" hangingPunct="0">
              <a:spcBef>
                <a:spcPct val="50000"/>
              </a:spcBef>
              <a:defRPr/>
            </a:pPr>
            <a:endParaRPr lang="en-US" sz="1400">
              <a:solidFill>
                <a:schemeClr val="bg1"/>
              </a:solidFill>
              <a:cs typeface="+mn-cs"/>
            </a:endParaRPr>
          </a:p>
        </p:txBody>
      </p:sp>
      <p:sp>
        <p:nvSpPr>
          <p:cNvPr id="48134" name="Rectangle 7">
            <a:extLst>
              <a:ext uri="{FF2B5EF4-FFF2-40B4-BE49-F238E27FC236}">
                <a16:creationId xmlns:a16="http://schemas.microsoft.com/office/drawing/2014/main" id="{023C53A4-996E-EC94-2DD9-74F4E5E9D743}"/>
              </a:ext>
            </a:extLst>
          </p:cNvPr>
          <p:cNvSpPr>
            <a:spLocks noChangeArrowheads="1"/>
          </p:cNvSpPr>
          <p:nvPr/>
        </p:nvSpPr>
        <p:spPr bwMode="auto">
          <a:xfrm>
            <a:off x="0" y="838200"/>
            <a:ext cx="3048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48135" name="Rectangle 8">
            <a:extLst>
              <a:ext uri="{FF2B5EF4-FFF2-40B4-BE49-F238E27FC236}">
                <a16:creationId xmlns:a16="http://schemas.microsoft.com/office/drawing/2014/main" id="{FF215DD7-7D98-EDEF-9F2A-E4C80730193A}"/>
              </a:ext>
            </a:extLst>
          </p:cNvPr>
          <p:cNvSpPr>
            <a:spLocks noChangeArrowheads="1"/>
          </p:cNvSpPr>
          <p:nvPr/>
        </p:nvSpPr>
        <p:spPr bwMode="auto">
          <a:xfrm>
            <a:off x="8686800" y="838200"/>
            <a:ext cx="457200" cy="5715000"/>
          </a:xfrm>
          <a:prstGeom prst="rect">
            <a:avLst/>
          </a:prstGeom>
          <a:blipFill dpi="0" rotWithShape="1">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8073" name="Text Box 9">
            <a:extLst>
              <a:ext uri="{FF2B5EF4-FFF2-40B4-BE49-F238E27FC236}">
                <a16:creationId xmlns:a16="http://schemas.microsoft.com/office/drawing/2014/main" id="{DD19117D-F07D-13A3-CAC2-6BBFB81EB93A}"/>
              </a:ext>
            </a:extLst>
          </p:cNvPr>
          <p:cNvSpPr txBox="1">
            <a:spLocks noChangeArrowheads="1"/>
          </p:cNvSpPr>
          <p:nvPr/>
        </p:nvSpPr>
        <p:spPr bwMode="auto">
          <a:xfrm>
            <a:off x="304800" y="1981200"/>
            <a:ext cx="8382000" cy="769938"/>
          </a:xfrm>
          <a:prstGeom prst="rect">
            <a:avLst/>
          </a:prstGeom>
          <a:gradFill rotWithShape="1">
            <a:gsLst>
              <a:gs pos="0">
                <a:schemeClr val="accent2">
                  <a:alpha val="52000"/>
                </a:schemeClr>
              </a:gs>
              <a:gs pos="100000">
                <a:schemeClr val="accent2">
                  <a:gamma/>
                  <a:shade val="46275"/>
                  <a:invGamma/>
                  <a:alpha val="52000"/>
                </a:schemeClr>
              </a:gs>
            </a:gsLst>
            <a:lin ang="5400000" scaled="1"/>
          </a:gradFill>
          <a:ln w="9525" algn="ctr">
            <a:noFill/>
            <a:miter lim="800000"/>
            <a:headEnd/>
            <a:tailEnd/>
          </a:ln>
          <a:effectLst/>
        </p:spPr>
        <p:txBody>
          <a:bodyPr>
            <a:spAutoFit/>
          </a:bodyPr>
          <a:lstStyle/>
          <a:p>
            <a:pPr algn="ctr" eaLnBrk="0" hangingPunct="0">
              <a:defRPr/>
            </a:pPr>
            <a:r>
              <a:rPr lang="es-ES" sz="4400" b="1" dirty="0" err="1">
                <a:effectLst>
                  <a:outerShdw blurRad="38100" dist="38100" dir="2700000" algn="tl">
                    <a:srgbClr val="000000"/>
                  </a:outerShdw>
                </a:effectLst>
                <a:latin typeface="Papyrus" pitchFamily="66" charset="0"/>
                <a:cs typeface="+mn-cs"/>
              </a:rPr>
              <a:t>Helps</a:t>
            </a:r>
            <a:r>
              <a:rPr lang="es-ES" sz="4400" b="1" dirty="0">
                <a:effectLst>
                  <a:outerShdw blurRad="38100" dist="38100" dir="2700000" algn="tl">
                    <a:srgbClr val="000000"/>
                  </a:outerShdw>
                </a:effectLst>
                <a:latin typeface="Papyrus" pitchFamily="66" charset="0"/>
                <a:cs typeface="+mn-cs"/>
              </a:rPr>
              <a:t> In </a:t>
            </a:r>
            <a:r>
              <a:rPr lang="es-ES" sz="4400" b="1" dirty="0" err="1">
                <a:effectLst>
                  <a:outerShdw blurRad="38100" dist="38100" dir="2700000" algn="tl">
                    <a:srgbClr val="000000"/>
                  </a:outerShdw>
                </a:effectLst>
                <a:latin typeface="Papyrus" pitchFamily="66" charset="0"/>
                <a:cs typeface="+mn-cs"/>
              </a:rPr>
              <a:t>Study</a:t>
            </a:r>
            <a:endParaRPr lang="es-ES" sz="4400" b="1" dirty="0">
              <a:effectLst>
                <a:outerShdw blurRad="38100" dist="38100" dir="2700000" algn="tl">
                  <a:srgbClr val="000000"/>
                </a:outerShdw>
              </a:effectLst>
              <a:latin typeface="Papyrus" pitchFamily="66" charset="0"/>
              <a:cs typeface="+mn-cs"/>
            </a:endParaRPr>
          </a:p>
        </p:txBody>
      </p:sp>
      <p:sp>
        <p:nvSpPr>
          <p:cNvPr id="9" name="Slide Number Placeholder 8">
            <a:extLst>
              <a:ext uri="{FF2B5EF4-FFF2-40B4-BE49-F238E27FC236}">
                <a16:creationId xmlns:a16="http://schemas.microsoft.com/office/drawing/2014/main" id="{B8060565-B438-5DAE-8F6C-7B425F59278F}"/>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E63CBD7-7F2B-4750-AA16-515012C342FC}" type="slidenum">
              <a:rPr lang="en-US" altLang="en-US">
                <a:solidFill>
                  <a:srgbClr val="D38E27"/>
                </a:solidFill>
              </a:rPr>
              <a:pPr eaLnBrk="1" hangingPunct="1"/>
              <a:t>39</a:t>
            </a:fld>
            <a:endParaRPr lang="en-US" altLang="en-US">
              <a:solidFill>
                <a:srgbClr val="D38E2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1C3F4-AA96-B8E4-DA2C-21669005F919}"/>
            </a:ext>
          </a:extLst>
        </p:cNvPr>
        <p:cNvGrpSpPr/>
        <p:nvPr/>
      </p:nvGrpSpPr>
      <p:grpSpPr>
        <a:xfrm>
          <a:off x="0" y="0"/>
          <a:ext cx="0" cy="0"/>
          <a:chOff x="0" y="0"/>
          <a:chExt cx="0" cy="0"/>
        </a:xfrm>
      </p:grpSpPr>
      <p:sp>
        <p:nvSpPr>
          <p:cNvPr id="12290" name="Rectangle 2">
            <a:extLst>
              <a:ext uri="{FF2B5EF4-FFF2-40B4-BE49-F238E27FC236}">
                <a16:creationId xmlns:a16="http://schemas.microsoft.com/office/drawing/2014/main" id="{8D76B36F-2760-25D0-79AB-416BF89D9FE4}"/>
              </a:ext>
            </a:extLst>
          </p:cNvPr>
          <p:cNvSpPr>
            <a:spLocks noGrp="1" noRot="1" noChangeArrowheads="1"/>
          </p:cNvSpPr>
          <p:nvPr>
            <p:ph type="title"/>
          </p:nvPr>
        </p:nvSpPr>
        <p:spPr bwMode="auto">
          <a:xfrm>
            <a:off x="381000" y="-49213"/>
            <a:ext cx="8382000" cy="1066801"/>
          </a:xfrm>
        </p:spPr>
        <p:txBody>
          <a:bodyPr wrap="square" lIns="91440" tIns="45720" rIns="91440" bIns="45720" numCol="1" anchorCtr="0" compatLnSpc="1">
            <a:prstTxWarp prst="textNoShape">
              <a:avLst/>
            </a:prstTxWarp>
          </a:bodyPr>
          <a:lstStyle/>
          <a:p>
            <a:pPr algn="ctr"/>
            <a:r>
              <a:rPr lang="en-US" altLang="en-US" sz="4000" b="1" cap="none">
                <a:effectLst/>
              </a:rPr>
              <a:t>Who Is The Author Of The Statement?</a:t>
            </a:r>
          </a:p>
        </p:txBody>
      </p:sp>
      <p:sp>
        <p:nvSpPr>
          <p:cNvPr id="12291" name="Rectangle 3">
            <a:extLst>
              <a:ext uri="{FF2B5EF4-FFF2-40B4-BE49-F238E27FC236}">
                <a16:creationId xmlns:a16="http://schemas.microsoft.com/office/drawing/2014/main" id="{AF67652F-C8CD-658F-8C9A-DD65455F67FF}"/>
              </a:ext>
            </a:extLst>
          </p:cNvPr>
          <p:cNvSpPr>
            <a:spLocks noGrp="1" noChangeArrowheads="1"/>
          </p:cNvSpPr>
          <p:nvPr>
            <p:ph idx="1"/>
          </p:nvPr>
        </p:nvSpPr>
        <p:spPr>
          <a:xfrm>
            <a:off x="228600" y="1371600"/>
            <a:ext cx="8686800" cy="4800600"/>
          </a:xfrm>
        </p:spPr>
        <p:txBody>
          <a:bodyPr>
            <a:normAutofit/>
          </a:bodyPr>
          <a:lstStyle/>
          <a:p>
            <a:pPr marL="914400" indent="-914400" fontAlgn="auto">
              <a:spcAft>
                <a:spcPts val="0"/>
              </a:spcAft>
              <a:buFont typeface="Wingdings 2"/>
              <a:buNone/>
              <a:defRPr/>
            </a:pPr>
            <a:r>
              <a:rPr lang="en-US" sz="2800" dirty="0"/>
              <a:t>1. 	Is it an inspired statement? </a:t>
            </a:r>
            <a:br>
              <a:rPr lang="en-US" sz="2800" dirty="0"/>
            </a:br>
            <a:r>
              <a:rPr lang="en-US" sz="2800" u="sng" dirty="0">
                <a:effectLst>
                  <a:outerShdw blurRad="38100" dist="38100" dir="2700000" algn="tl">
                    <a:srgbClr val="000000">
                      <a:alpha val="43137"/>
                    </a:srgbClr>
                  </a:outerShdw>
                </a:effectLst>
              </a:rPr>
              <a:t>Matthew 18:18; 28:19-20;</a:t>
            </a:r>
            <a:r>
              <a:rPr lang="en-US" sz="2800"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rPr>
              <a:t>1 Corinthians 14:37</a:t>
            </a:r>
          </a:p>
          <a:p>
            <a:pPr marL="914400" indent="-914400" fontAlgn="auto">
              <a:spcAft>
                <a:spcPts val="0"/>
              </a:spcAft>
              <a:buFont typeface="Wingdings 2"/>
              <a:buNone/>
              <a:defRPr/>
            </a:pPr>
            <a:r>
              <a:rPr lang="en-US" sz="2800" dirty="0"/>
              <a:t>2. 	Is it an inspired record of an uninspired statement?</a:t>
            </a:r>
          </a:p>
          <a:p>
            <a:pPr marL="971550" lvl="1" indent="-514350" fontAlgn="auto">
              <a:spcAft>
                <a:spcPts val="0"/>
              </a:spcAft>
              <a:buFont typeface="Wingdings 2"/>
              <a:buNone/>
              <a:defRPr/>
            </a:pPr>
            <a:r>
              <a:rPr lang="en-US" dirty="0">
                <a:effectLst>
                  <a:outerShdw blurRad="38100" dist="38100" dir="2700000" algn="tl">
                    <a:srgbClr val="000000">
                      <a:alpha val="43137"/>
                    </a:srgbClr>
                  </a:outerShdw>
                </a:effectLst>
              </a:rPr>
              <a:t>a.	</a:t>
            </a:r>
            <a:r>
              <a:rPr lang="en-US" u="sng" dirty="0">
                <a:effectLst>
                  <a:outerShdw blurRad="38100" dist="38100" dir="2700000" algn="tl">
                    <a:srgbClr val="000000">
                      <a:alpha val="43137"/>
                    </a:srgbClr>
                  </a:outerShdw>
                </a:effectLst>
              </a:rPr>
              <a:t>Acts 5:38-39;</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John 9:31;</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Proverbs 28:9</a:t>
            </a:r>
          </a:p>
          <a:p>
            <a:pPr marL="971550" lvl="1" indent="-514350" fontAlgn="auto">
              <a:spcAft>
                <a:spcPts val="0"/>
              </a:spcAft>
              <a:buFont typeface="Wingdings 2"/>
              <a:buNone/>
              <a:defRPr/>
            </a:pPr>
            <a:r>
              <a:rPr lang="en-US" dirty="0">
                <a:effectLst>
                  <a:outerShdw blurRad="38100" dist="38100" dir="2700000" algn="tl">
                    <a:srgbClr val="000000">
                      <a:alpha val="43137"/>
                    </a:srgbClr>
                  </a:outerShdw>
                </a:effectLst>
              </a:rPr>
              <a:t>b.	</a:t>
            </a:r>
            <a:r>
              <a:rPr lang="en-US" u="sng" dirty="0">
                <a:effectLst>
                  <a:outerShdw blurRad="38100" dist="38100" dir="2700000" algn="tl">
                    <a:srgbClr val="000000">
                      <a:alpha val="43137"/>
                    </a:srgbClr>
                  </a:outerShdw>
                </a:effectLst>
              </a:rPr>
              <a:t>cf. 1 Timothy 1:19-20;</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2 Timothy 2:17-18 </a:t>
            </a:r>
            <a:br>
              <a:rPr lang="en-US" u="sng" dirty="0">
                <a:effectLst>
                  <a:outerShdw blurRad="38100" dist="38100" dir="2700000" algn="tl">
                    <a:srgbClr val="000000">
                      <a:alpha val="43137"/>
                    </a:srgbClr>
                  </a:outerShdw>
                </a:effectLst>
              </a:rPr>
            </a:br>
            <a:r>
              <a:rPr lang="en-US" dirty="0"/>
              <a:t>–Error taught</a:t>
            </a:r>
          </a:p>
          <a:p>
            <a:pPr marL="914400" lvl="1" indent="-457200" fontAlgn="auto">
              <a:spcAft>
                <a:spcPts val="0"/>
              </a:spcAft>
              <a:buFont typeface="Wingdings 2"/>
              <a:buNone/>
              <a:defRPr/>
            </a:pPr>
            <a:r>
              <a:rPr lang="en-US" dirty="0">
                <a:effectLst>
                  <a:outerShdw blurRad="38100" dist="38100" dir="2700000" algn="tl">
                    <a:srgbClr val="000000">
                      <a:alpha val="43137"/>
                    </a:srgbClr>
                  </a:outerShdw>
                </a:effectLst>
              </a:rPr>
              <a:t>c.	</a:t>
            </a:r>
            <a:r>
              <a:rPr lang="en-US" u="sng" dirty="0">
                <a:effectLst>
                  <a:outerShdw blurRad="38100" dist="38100" dir="2700000" algn="tl">
                    <a:srgbClr val="000000">
                      <a:alpha val="43137"/>
                    </a:srgbClr>
                  </a:outerShdw>
                </a:effectLst>
              </a:rPr>
              <a:t>Colossians 2:20-23 </a:t>
            </a:r>
            <a:r>
              <a:rPr lang="en-US" dirty="0"/>
              <a:t>–Rules of men are quoted here, but not for us to follow.</a:t>
            </a:r>
          </a:p>
        </p:txBody>
      </p:sp>
      <p:sp>
        <p:nvSpPr>
          <p:cNvPr id="4" name="Slide Number Placeholder 3">
            <a:extLst>
              <a:ext uri="{FF2B5EF4-FFF2-40B4-BE49-F238E27FC236}">
                <a16:creationId xmlns:a16="http://schemas.microsoft.com/office/drawing/2014/main" id="{5467B007-6FE5-0124-6597-4416EE01B472}"/>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131CFBEF-0B34-429E-8E4E-95C481637D2F}" type="slidenum">
              <a:rPr lang="en-US" altLang="en-US">
                <a:solidFill>
                  <a:srgbClr val="D38E27"/>
                </a:solidFill>
              </a:rPr>
              <a:pPr eaLnBrk="1" hangingPunct="1"/>
              <a:t>4</a:t>
            </a:fld>
            <a:endParaRPr lang="en-US" altLang="en-US">
              <a:solidFill>
                <a:srgbClr val="D38E27"/>
              </a:solidFill>
            </a:endParaRPr>
          </a:p>
        </p:txBody>
      </p:sp>
    </p:spTree>
    <p:extLst>
      <p:ext uri="{BB962C8B-B14F-4D97-AF65-F5344CB8AC3E}">
        <p14:creationId xmlns:p14="http://schemas.microsoft.com/office/powerpoint/2010/main" val="279643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fade">
                                      <p:cBhvr>
                                        <p:cTn id="19" dur="1000"/>
                                        <p:tgtEl>
                                          <p:spTgt spid="12291">
                                            <p:txEl>
                                              <p:pRg st="2" end="2"/>
                                            </p:txEl>
                                          </p:spTgt>
                                        </p:tgtEl>
                                      </p:cBhvr>
                                    </p:animEffect>
                                    <p:anim calcmode="lin" valueType="num">
                                      <p:cBhvr>
                                        <p:cTn id="20"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291">
                                            <p:txEl>
                                              <p:pRg st="3" end="3"/>
                                            </p:txEl>
                                          </p:spTgt>
                                        </p:tgtEl>
                                        <p:attrNameLst>
                                          <p:attrName>style.visibility</p:attrName>
                                        </p:attrNameLst>
                                      </p:cBhvr>
                                      <p:to>
                                        <p:strVal val="visible"/>
                                      </p:to>
                                    </p:set>
                                    <p:animEffect transition="in" filter="fade">
                                      <p:cBhvr>
                                        <p:cTn id="26" dur="1000"/>
                                        <p:tgtEl>
                                          <p:spTgt spid="12291">
                                            <p:txEl>
                                              <p:pRg st="3" end="3"/>
                                            </p:txEl>
                                          </p:spTgt>
                                        </p:tgtEl>
                                      </p:cBhvr>
                                    </p:animEffect>
                                    <p:anim calcmode="lin" valueType="num">
                                      <p:cBhvr>
                                        <p:cTn id="27"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Effect transition="in" filter="fade">
                                      <p:cBhvr>
                                        <p:cTn id="33" dur="1000"/>
                                        <p:tgtEl>
                                          <p:spTgt spid="12291">
                                            <p:txEl>
                                              <p:pRg st="4" end="4"/>
                                            </p:txEl>
                                          </p:spTgt>
                                        </p:tgtEl>
                                      </p:cBhvr>
                                    </p:animEffect>
                                    <p:anim calcmode="lin" valueType="num">
                                      <p:cBhvr>
                                        <p:cTn id="34"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2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D6C49AF-8769-48B2-6559-8A975D8ACF7C}"/>
              </a:ext>
            </a:extLst>
          </p:cNvPr>
          <p:cNvSpPr>
            <a:spLocks noGrp="1" noRot="1" noChangeArrowheads="1"/>
          </p:cNvSpPr>
          <p:nvPr>
            <p:ph type="title"/>
          </p:nvPr>
        </p:nvSpPr>
        <p:spPr bwMode="auto">
          <a:xfrm>
            <a:off x="3114675" y="66675"/>
            <a:ext cx="2895600" cy="838200"/>
          </a:xfrm>
        </p:spPr>
        <p:txBody>
          <a:bodyPr wrap="square" lIns="91440" tIns="45720" rIns="91440" bIns="45720" numCol="1" anchorCtr="0" compatLnSpc="1">
            <a:prstTxWarp prst="textNoShape">
              <a:avLst/>
            </a:prstTxWarp>
          </a:bodyPr>
          <a:lstStyle/>
          <a:p>
            <a:pPr algn="ctr"/>
            <a:r>
              <a:rPr lang="en-US" altLang="en-US" sz="4000" b="1" cap="none">
                <a:effectLst/>
              </a:rPr>
              <a:t>Suggestions</a:t>
            </a:r>
          </a:p>
        </p:txBody>
      </p:sp>
      <p:sp>
        <p:nvSpPr>
          <p:cNvPr id="17411" name="Rectangle 3">
            <a:extLst>
              <a:ext uri="{FF2B5EF4-FFF2-40B4-BE49-F238E27FC236}">
                <a16:creationId xmlns:a16="http://schemas.microsoft.com/office/drawing/2014/main" id="{077F2CAD-47F0-A646-589B-44F18D7CCFAB}"/>
              </a:ext>
            </a:extLst>
          </p:cNvPr>
          <p:cNvSpPr>
            <a:spLocks noGrp="1" noChangeArrowheads="1"/>
          </p:cNvSpPr>
          <p:nvPr>
            <p:ph idx="1"/>
          </p:nvPr>
        </p:nvSpPr>
        <p:spPr>
          <a:xfrm>
            <a:off x="533400" y="1143000"/>
            <a:ext cx="8305800" cy="5410200"/>
          </a:xfrm>
        </p:spPr>
        <p:txBody>
          <a:bodyPr>
            <a:normAutofit fontScale="92500" lnSpcReduction="10000"/>
          </a:bodyPr>
          <a:lstStyle/>
          <a:p>
            <a:pPr fontAlgn="auto">
              <a:spcAft>
                <a:spcPts val="0"/>
              </a:spcAft>
              <a:buFont typeface="Wingdings 2"/>
              <a:buNone/>
              <a:defRPr/>
            </a:pPr>
            <a:r>
              <a:rPr lang="en-US" sz="2800" dirty="0"/>
              <a:t>(1)	A </a:t>
            </a:r>
            <a:r>
              <a:rPr lang="en-US" sz="2800" u="sng" dirty="0"/>
              <a:t>Bible Atlas</a:t>
            </a:r>
            <a:r>
              <a:rPr lang="en-US" sz="2800" dirty="0"/>
              <a:t> or </a:t>
            </a:r>
            <a:r>
              <a:rPr lang="en-US" sz="2800" u="sng" dirty="0"/>
              <a:t>Encyclopedia</a:t>
            </a:r>
            <a:r>
              <a:rPr lang="en-US" sz="2800" dirty="0"/>
              <a:t> will provide maps and historical information;</a:t>
            </a:r>
          </a:p>
          <a:p>
            <a:pPr fontAlgn="auto">
              <a:spcAft>
                <a:spcPts val="0"/>
              </a:spcAft>
              <a:buFont typeface="Wingdings 2"/>
              <a:buNone/>
              <a:defRPr/>
            </a:pPr>
            <a:r>
              <a:rPr lang="en-US" sz="2800" dirty="0"/>
              <a:t>(2)	A </a:t>
            </a:r>
            <a:r>
              <a:rPr lang="en-US" sz="2800" u="sng" dirty="0"/>
              <a:t>Concordance</a:t>
            </a:r>
            <a:r>
              <a:rPr lang="en-US" sz="2800" dirty="0"/>
              <a:t> is essential in finding all parallel passages which use the same word;</a:t>
            </a:r>
          </a:p>
          <a:p>
            <a:pPr fontAlgn="auto">
              <a:spcAft>
                <a:spcPts val="0"/>
              </a:spcAft>
              <a:buFont typeface="Wingdings 2"/>
              <a:buNone/>
              <a:defRPr/>
            </a:pPr>
            <a:r>
              <a:rPr lang="en-US" sz="2800" dirty="0"/>
              <a:t>(3)	A </a:t>
            </a:r>
            <a:r>
              <a:rPr lang="en-US" sz="2800" u="sng" dirty="0"/>
              <a:t>Dictionary</a:t>
            </a:r>
            <a:r>
              <a:rPr lang="en-US" sz="2800" dirty="0"/>
              <a:t> will help with most words, but a dictionary of N.T. words defines the specific meaning of the original Greek words;</a:t>
            </a:r>
          </a:p>
          <a:p>
            <a:pPr fontAlgn="auto">
              <a:spcAft>
                <a:spcPts val="0"/>
              </a:spcAft>
              <a:buFont typeface="Wingdings 2"/>
              <a:buNone/>
              <a:defRPr/>
            </a:pPr>
            <a:r>
              <a:rPr lang="en-US" sz="2800" dirty="0"/>
              <a:t>(4)	</a:t>
            </a:r>
            <a:r>
              <a:rPr lang="en-US" sz="2800" u="sng" dirty="0"/>
              <a:t>Commentaries</a:t>
            </a:r>
            <a:r>
              <a:rPr lang="en-US" sz="2800" dirty="0"/>
              <a:t> are useful in analyzing who made the statement, to whom, and why. However, caution must be followed with these, for they are simply the work of uninspired men and may have an incorrect interpretation.</a:t>
            </a:r>
          </a:p>
          <a:p>
            <a:pPr fontAlgn="auto">
              <a:spcAft>
                <a:spcPts val="0"/>
              </a:spcAft>
              <a:buFont typeface="Wingdings 2"/>
              <a:buNone/>
              <a:defRPr/>
            </a:pPr>
            <a:r>
              <a:rPr lang="en-US" sz="2800" dirty="0"/>
              <a:t>(5)	Follow all the rules suggested in this lesson and then </a:t>
            </a:r>
            <a:r>
              <a:rPr lang="en-US" sz="2800" u="sng" dirty="0"/>
              <a:t>THINK FOR YOURSELF</a:t>
            </a:r>
            <a:r>
              <a:rPr lang="en-US" sz="2800" dirty="0"/>
              <a:t>!</a:t>
            </a:r>
          </a:p>
        </p:txBody>
      </p:sp>
      <p:sp>
        <p:nvSpPr>
          <p:cNvPr id="4" name="Slide Number Placeholder 3">
            <a:extLst>
              <a:ext uri="{FF2B5EF4-FFF2-40B4-BE49-F238E27FC236}">
                <a16:creationId xmlns:a16="http://schemas.microsoft.com/office/drawing/2014/main" id="{C7245632-7CF3-4370-6F3D-46A2E50526CF}"/>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D923555-F619-4BCD-8F42-6C11E65BBA28}" type="slidenum">
              <a:rPr lang="en-US" altLang="en-US">
                <a:solidFill>
                  <a:srgbClr val="D38E27"/>
                </a:solidFill>
              </a:rPr>
              <a:pPr eaLnBrk="1" hangingPunct="1"/>
              <a:t>40</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43A3C11-4838-2A1F-1719-EE4732BAAE2F}"/>
              </a:ext>
            </a:extLst>
          </p:cNvPr>
          <p:cNvSpPr>
            <a:spLocks noGrp="1" noChangeArrowheads="1"/>
          </p:cNvSpPr>
          <p:nvPr>
            <p:ph type="title"/>
          </p:nvPr>
        </p:nvSpPr>
        <p:spPr>
          <a:xfrm>
            <a:off x="3200400" y="44450"/>
            <a:ext cx="2743200" cy="838200"/>
          </a:xfrm>
        </p:spPr>
        <p:txBody>
          <a:bodyPr>
            <a:noAutofit/>
          </a:bodyPr>
          <a:lstStyle/>
          <a:p>
            <a:pPr fontAlgn="auto">
              <a:spcAft>
                <a:spcPts val="0"/>
              </a:spcAft>
              <a:defRPr/>
            </a:pPr>
            <a:r>
              <a:rPr lang="en-US" sz="4000" b="1" cap="none" dirty="0">
                <a:effectLst>
                  <a:outerShdw blurRad="38100" dist="38100" dir="2700000" algn="tl">
                    <a:srgbClr val="000000"/>
                  </a:outerShdw>
                </a:effectLst>
              </a:rPr>
              <a:t>Conclusion:</a:t>
            </a:r>
          </a:p>
        </p:txBody>
      </p:sp>
      <p:sp>
        <p:nvSpPr>
          <p:cNvPr id="16387" name="Rectangle 3">
            <a:extLst>
              <a:ext uri="{FF2B5EF4-FFF2-40B4-BE49-F238E27FC236}">
                <a16:creationId xmlns:a16="http://schemas.microsoft.com/office/drawing/2014/main" id="{2E7DFBBF-DA67-035B-05A0-3E371E8AB420}"/>
              </a:ext>
            </a:extLst>
          </p:cNvPr>
          <p:cNvSpPr>
            <a:spLocks noGrp="1" noChangeArrowheads="1"/>
          </p:cNvSpPr>
          <p:nvPr>
            <p:ph idx="1"/>
          </p:nvPr>
        </p:nvSpPr>
        <p:spPr>
          <a:xfrm>
            <a:off x="358775" y="1371600"/>
            <a:ext cx="8382000" cy="5105400"/>
          </a:xfrm>
        </p:spPr>
        <p:txBody>
          <a:bodyPr>
            <a:normAutofit/>
          </a:bodyPr>
          <a:lstStyle/>
          <a:p>
            <a:pPr fontAlgn="auto">
              <a:spcAft>
                <a:spcPts val="0"/>
              </a:spcAft>
              <a:buClrTx/>
              <a:buSzPct val="75000"/>
              <a:buFont typeface="Wingdings" pitchFamily="2" charset="2"/>
              <a:buChar char="Ø"/>
              <a:defRPr/>
            </a:pPr>
            <a:r>
              <a:rPr lang="en-US" sz="4000" dirty="0">
                <a:solidFill>
                  <a:schemeClr val="tx2">
                    <a:lumMod val="75000"/>
                  </a:schemeClr>
                </a:solidFill>
                <a:effectLst>
                  <a:outerShdw blurRad="38100" dist="38100" dir="2700000" algn="tl">
                    <a:srgbClr val="000000">
                      <a:alpha val="43137"/>
                    </a:srgbClr>
                  </a:outerShdw>
                </a:effectLst>
              </a:rPr>
              <a:t>If you are NOT a Christian…</a:t>
            </a:r>
          </a:p>
          <a:p>
            <a:pPr lvl="1" fontAlgn="auto">
              <a:spcAft>
                <a:spcPts val="0"/>
              </a:spcAft>
              <a:buClrTx/>
              <a:buSzPct val="75000"/>
              <a:buFont typeface="Wingdings" pitchFamily="2" charset="2"/>
              <a:buChar char="Ø"/>
              <a:defRPr/>
            </a:pPr>
            <a:r>
              <a:rPr lang="en-US" b="1" dirty="0">
                <a:solidFill>
                  <a:schemeClr val="tx1"/>
                </a:solidFill>
              </a:rPr>
              <a:t>Hear the gospel, </a:t>
            </a:r>
            <a:r>
              <a:rPr lang="en-US" b="1" u="sng" dirty="0">
                <a:solidFill>
                  <a:schemeClr val="tx1"/>
                </a:solidFill>
                <a:effectLst>
                  <a:outerShdw blurRad="38100" dist="38100" dir="2700000" algn="tl">
                    <a:srgbClr val="000000">
                      <a:alpha val="43137"/>
                    </a:srgbClr>
                  </a:outerShdw>
                </a:effectLst>
              </a:rPr>
              <a:t>Romans 10:17</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Believe the gospel, </a:t>
            </a:r>
            <a:r>
              <a:rPr lang="en-US" b="1" u="sng" dirty="0">
                <a:solidFill>
                  <a:schemeClr val="tx1"/>
                </a:solidFill>
                <a:effectLst>
                  <a:outerShdw blurRad="38100" dist="38100" dir="2700000" algn="tl">
                    <a:srgbClr val="000000">
                      <a:alpha val="43137"/>
                    </a:srgbClr>
                  </a:outerShdw>
                </a:effectLst>
              </a:rPr>
              <a:t>Mark 16:15-16</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Repent of sins, </a:t>
            </a:r>
            <a:r>
              <a:rPr lang="en-US" b="1" u="sng" dirty="0">
                <a:solidFill>
                  <a:schemeClr val="tx1"/>
                </a:solidFill>
                <a:effectLst>
                  <a:outerShdw blurRad="38100" dist="38100" dir="2700000" algn="tl">
                    <a:srgbClr val="000000">
                      <a:alpha val="43137"/>
                    </a:srgbClr>
                  </a:outerShdw>
                </a:effectLst>
              </a:rPr>
              <a:t>Acts 2:38</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Confess faith in Jesus, </a:t>
            </a:r>
            <a:r>
              <a:rPr lang="en-US" b="1" u="sng" dirty="0">
                <a:solidFill>
                  <a:schemeClr val="tx1"/>
                </a:solidFill>
                <a:effectLst>
                  <a:outerShdw blurRad="38100" dist="38100" dir="2700000" algn="tl">
                    <a:srgbClr val="000000">
                      <a:alpha val="43137"/>
                    </a:srgbClr>
                  </a:outerShdw>
                </a:effectLst>
              </a:rPr>
              <a:t>Acts 8:36-37</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Be baptized, </a:t>
            </a:r>
            <a:r>
              <a:rPr lang="en-US" b="1" u="sng" dirty="0">
                <a:solidFill>
                  <a:schemeClr val="tx1"/>
                </a:solidFill>
                <a:effectLst>
                  <a:outerShdw blurRad="38100" dist="38100" dir="2700000" algn="tl">
                    <a:srgbClr val="000000">
                      <a:alpha val="43137"/>
                    </a:srgbClr>
                  </a:outerShdw>
                </a:effectLst>
              </a:rPr>
              <a:t>Acts 22:16; Galatians 3:26-27</a:t>
            </a:r>
            <a:endParaRPr lang="en-US" dirty="0">
              <a:solidFill>
                <a:schemeClr val="tx2">
                  <a:lumMod val="75000"/>
                </a:schemeClr>
              </a:solidFill>
            </a:endParaRPr>
          </a:p>
          <a:p>
            <a:pPr fontAlgn="auto">
              <a:spcAft>
                <a:spcPts val="0"/>
              </a:spcAft>
              <a:buClr>
                <a:schemeClr val="bg2">
                  <a:lumMod val="10000"/>
                </a:schemeClr>
              </a:buClr>
              <a:buSzPct val="78000"/>
              <a:buFont typeface="Wingdings" pitchFamily="2" charset="2"/>
              <a:buChar char="Ø"/>
              <a:defRPr/>
            </a:pPr>
            <a:r>
              <a:rPr lang="en-US" sz="4400" dirty="0">
                <a:solidFill>
                  <a:schemeClr val="tx2">
                    <a:lumMod val="75000"/>
                  </a:schemeClr>
                </a:solidFill>
                <a:effectLst>
                  <a:outerShdw blurRad="38100" dist="38100" dir="2700000" algn="tl">
                    <a:srgbClr val="000000">
                      <a:alpha val="43137"/>
                    </a:srgbClr>
                  </a:outerShdw>
                </a:effectLst>
              </a:rPr>
              <a:t>Obey the gospel </a:t>
            </a:r>
            <a:r>
              <a:rPr lang="en-US" i="1" dirty="0">
                <a:solidFill>
                  <a:schemeClr val="tx1"/>
                </a:solidFill>
                <a:effectLst>
                  <a:outerShdw blurRad="38100" dist="38100" dir="2700000" algn="tl">
                    <a:srgbClr val="000000">
                      <a:alpha val="43137"/>
                    </a:srgbClr>
                  </a:outerShdw>
                </a:effectLst>
              </a:rPr>
              <a:t>“it is the power of God for salvation…”</a:t>
            </a:r>
            <a:br>
              <a:rPr lang="en-US" i="1" dirty="0">
                <a:solidFill>
                  <a:schemeClr val="tx1"/>
                </a:solidFill>
                <a:effectLst>
                  <a:outerShdw blurRad="38100" dist="38100" dir="2700000" algn="tl">
                    <a:srgbClr val="000000">
                      <a:alpha val="43137"/>
                    </a:srgbClr>
                  </a:outerShdw>
                </a:effectLst>
              </a:rPr>
            </a:br>
            <a:r>
              <a:rPr lang="en-US" u="sng" dirty="0">
                <a:solidFill>
                  <a:schemeClr val="tx1"/>
                </a:solidFill>
                <a:effectLst>
                  <a:outerShdw blurRad="38100" dist="38100" dir="2700000" algn="tl">
                    <a:srgbClr val="000000">
                      <a:alpha val="43137"/>
                    </a:srgbClr>
                  </a:outerShdw>
                </a:effectLst>
              </a:rPr>
              <a:t>Romans 1:16;</a:t>
            </a:r>
            <a:r>
              <a:rPr lang="en-US" dirty="0">
                <a:solidFill>
                  <a:schemeClr val="tx1"/>
                </a:solidFill>
                <a:effectLst>
                  <a:outerShdw blurRad="38100" dist="38100" dir="2700000" algn="tl">
                    <a:srgbClr val="000000">
                      <a:alpha val="43137"/>
                    </a:srgbClr>
                  </a:outerShdw>
                </a:effectLst>
              </a:rPr>
              <a:t> </a:t>
            </a:r>
            <a:r>
              <a:rPr lang="en-US" u="sng" dirty="0">
                <a:solidFill>
                  <a:schemeClr val="tx1"/>
                </a:solidFill>
                <a:effectLst>
                  <a:outerShdw blurRad="38100" dist="38100" dir="2700000" algn="tl">
                    <a:srgbClr val="000000">
                      <a:alpha val="43137"/>
                    </a:srgbClr>
                  </a:outerShdw>
                </a:effectLst>
              </a:rPr>
              <a:t>2 Thessalonians 1:6-8</a:t>
            </a:r>
            <a:endParaRPr lang="en-US" b="1" u="sng" dirty="0">
              <a:solidFill>
                <a:schemeClr val="tx1"/>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D473C7C1-42EC-C0A5-DACA-5F476D0EF2CA}"/>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E57B3C2-5527-45BB-A103-A4326584B548}" type="slidenum">
              <a:rPr lang="en-US" altLang="en-US">
                <a:solidFill>
                  <a:srgbClr val="D38E27"/>
                </a:solidFill>
              </a:rPr>
              <a:pPr eaLnBrk="1" hangingPunct="1"/>
              <a:t>41</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000"/>
                                        <p:tgtEl>
                                          <p:spTgt spid="16387">
                                            <p:txEl>
                                              <p:pRg st="1" end="1"/>
                                            </p:txEl>
                                          </p:spTgt>
                                        </p:tgtEl>
                                      </p:cBhvr>
                                    </p:animEffect>
                                    <p:anim calcmode="lin" valueType="num">
                                      <p:cBhvr>
                                        <p:cTn id="8"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000"/>
                                        <p:tgtEl>
                                          <p:spTgt spid="16387">
                                            <p:txEl>
                                              <p:pRg st="3" end="3"/>
                                            </p:txEl>
                                          </p:spTgt>
                                        </p:tgtEl>
                                      </p:cBhvr>
                                    </p:animEffect>
                                    <p:anim calcmode="lin" valueType="num">
                                      <p:cBhvr>
                                        <p:cTn id="2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fade">
                                      <p:cBhvr>
                                        <p:cTn id="28" dur="1000"/>
                                        <p:tgtEl>
                                          <p:spTgt spid="16387">
                                            <p:txEl>
                                              <p:pRg st="4" end="4"/>
                                            </p:txEl>
                                          </p:spTgt>
                                        </p:tgtEl>
                                      </p:cBhvr>
                                    </p:animEffect>
                                    <p:anim calcmode="lin" valueType="num">
                                      <p:cBhvr>
                                        <p:cTn id="29"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Effect transition="in" filter="fade">
                                      <p:cBhvr>
                                        <p:cTn id="35" dur="1000"/>
                                        <p:tgtEl>
                                          <p:spTgt spid="16387">
                                            <p:txEl>
                                              <p:pRg st="5" end="5"/>
                                            </p:txEl>
                                          </p:spTgt>
                                        </p:tgtEl>
                                      </p:cBhvr>
                                    </p:animEffect>
                                    <p:anim calcmode="lin" valueType="num">
                                      <p:cBhvr>
                                        <p:cTn id="36"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Effect transition="in" filter="fade">
                                      <p:cBhvr>
                                        <p:cTn id="42" dur="1000"/>
                                        <p:tgtEl>
                                          <p:spTgt spid="16387">
                                            <p:txEl>
                                              <p:pRg st="6" end="6"/>
                                            </p:txEl>
                                          </p:spTgt>
                                        </p:tgtEl>
                                      </p:cBhvr>
                                    </p:animEffect>
                                    <p:anim calcmode="lin" valueType="num">
                                      <p:cBhvr>
                                        <p:cTn id="43"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9A85DD8-C7C2-4AD4-70E3-A9427E4BDA19}"/>
            </a:ext>
          </a:extLst>
        </p:cNvPr>
        <p:cNvGrpSpPr/>
        <p:nvPr/>
      </p:nvGrpSpPr>
      <p:grpSpPr>
        <a:xfrm>
          <a:off x="0" y="0"/>
          <a:ext cx="0" cy="0"/>
          <a:chOff x="0" y="0"/>
          <a:chExt cx="0" cy="0"/>
        </a:xfrm>
      </p:grpSpPr>
      <p:sp>
        <p:nvSpPr>
          <p:cNvPr id="7170" name="Rectangle 2">
            <a:extLst>
              <a:ext uri="{FF2B5EF4-FFF2-40B4-BE49-F238E27FC236}">
                <a16:creationId xmlns:a16="http://schemas.microsoft.com/office/drawing/2014/main" id="{00F11250-DAC9-E7A3-1EB2-BBF313A814ED}"/>
              </a:ext>
            </a:extLst>
          </p:cNvPr>
          <p:cNvSpPr>
            <a:spLocks noGrp="1" noChangeArrowheads="1"/>
          </p:cNvSpPr>
          <p:nvPr>
            <p:ph type="title"/>
          </p:nvPr>
        </p:nvSpPr>
        <p:spPr>
          <a:xfrm>
            <a:off x="3200400" y="44450"/>
            <a:ext cx="2743200" cy="838200"/>
          </a:xfrm>
        </p:spPr>
        <p:txBody>
          <a:bodyPr>
            <a:noAutofit/>
          </a:bodyPr>
          <a:lstStyle/>
          <a:p>
            <a:pPr fontAlgn="auto">
              <a:spcAft>
                <a:spcPts val="0"/>
              </a:spcAft>
              <a:defRPr/>
            </a:pPr>
            <a:r>
              <a:rPr lang="en-US" sz="4000" b="1" cap="none" dirty="0">
                <a:effectLst>
                  <a:outerShdw blurRad="38100" dist="38100" dir="2700000" algn="tl">
                    <a:srgbClr val="000000"/>
                  </a:outerShdw>
                </a:effectLst>
              </a:rPr>
              <a:t>Conclusion:</a:t>
            </a:r>
          </a:p>
        </p:txBody>
      </p:sp>
      <p:sp>
        <p:nvSpPr>
          <p:cNvPr id="16387" name="Rectangle 3">
            <a:extLst>
              <a:ext uri="{FF2B5EF4-FFF2-40B4-BE49-F238E27FC236}">
                <a16:creationId xmlns:a16="http://schemas.microsoft.com/office/drawing/2014/main" id="{83E6D48A-6DE4-F96E-0491-EE70D53D69CA}"/>
              </a:ext>
            </a:extLst>
          </p:cNvPr>
          <p:cNvSpPr>
            <a:spLocks noGrp="1" noChangeArrowheads="1"/>
          </p:cNvSpPr>
          <p:nvPr>
            <p:ph idx="1"/>
          </p:nvPr>
        </p:nvSpPr>
        <p:spPr>
          <a:xfrm>
            <a:off x="381000" y="1368425"/>
            <a:ext cx="8382000" cy="5105400"/>
          </a:xfrm>
        </p:spPr>
        <p:txBody>
          <a:bodyPr>
            <a:normAutofit/>
          </a:bodyPr>
          <a:lstStyle/>
          <a:p>
            <a:pPr fontAlgn="auto">
              <a:spcAft>
                <a:spcPts val="0"/>
              </a:spcAft>
              <a:buClrTx/>
              <a:buSzPct val="75000"/>
              <a:buFont typeface="Wingdings" pitchFamily="2" charset="2"/>
              <a:buChar char="Ø"/>
              <a:defRPr/>
            </a:pPr>
            <a:r>
              <a:rPr lang="en-US" sz="4000" dirty="0">
                <a:solidFill>
                  <a:schemeClr val="tx2">
                    <a:lumMod val="75000"/>
                  </a:schemeClr>
                </a:solidFill>
                <a:effectLst>
                  <a:outerShdw blurRad="38100" dist="38100" dir="2700000" algn="tl">
                    <a:srgbClr val="000000">
                      <a:alpha val="43137"/>
                    </a:srgbClr>
                  </a:outerShdw>
                </a:effectLst>
              </a:rPr>
              <a:t>If you ARE a Christian…</a:t>
            </a:r>
          </a:p>
          <a:p>
            <a:pPr lvl="1" fontAlgn="auto">
              <a:spcAft>
                <a:spcPts val="0"/>
              </a:spcAft>
              <a:buClrTx/>
              <a:buSzPct val="75000"/>
              <a:buFont typeface="Wingdings" pitchFamily="2" charset="2"/>
              <a:buChar char="Ø"/>
              <a:defRPr/>
            </a:pPr>
            <a:r>
              <a:rPr lang="en-US" b="1" dirty="0">
                <a:solidFill>
                  <a:schemeClr val="tx1"/>
                </a:solidFill>
              </a:rPr>
              <a:t>Keep doing God’s will, </a:t>
            </a:r>
            <a:r>
              <a:rPr lang="en-US" b="1" u="sng" dirty="0">
                <a:solidFill>
                  <a:schemeClr val="tx1"/>
                </a:solidFill>
                <a:effectLst>
                  <a:outerShdw blurRad="38100" dist="38100" dir="2700000" algn="tl">
                    <a:srgbClr val="000000">
                      <a:alpha val="43137"/>
                    </a:srgbClr>
                  </a:outerShdw>
                </a:effectLst>
              </a:rPr>
              <a:t>Matthew 7:21</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Continue in His word, </a:t>
            </a:r>
            <a:r>
              <a:rPr lang="en-US" b="1" u="sng" dirty="0">
                <a:solidFill>
                  <a:schemeClr val="tx1"/>
                </a:solidFill>
                <a:effectLst>
                  <a:outerShdw blurRad="38100" dist="38100" dir="2700000" algn="tl">
                    <a:srgbClr val="000000">
                      <a:alpha val="43137"/>
                    </a:srgbClr>
                  </a:outerShdw>
                </a:effectLst>
              </a:rPr>
              <a:t>John 8:31-32</a:t>
            </a:r>
          </a:p>
          <a:p>
            <a:pPr lvl="1" fontAlgn="auto">
              <a:spcAft>
                <a:spcPts val="0"/>
              </a:spcAft>
              <a:buClrTx/>
              <a:buSzPct val="75000"/>
              <a:buFont typeface="Wingdings" pitchFamily="2" charset="2"/>
              <a:buChar char="Ø"/>
              <a:defRPr/>
            </a:pPr>
            <a:r>
              <a:rPr lang="en-US" b="1" dirty="0">
                <a:solidFill>
                  <a:schemeClr val="tx1"/>
                </a:solidFill>
              </a:rPr>
              <a:t>Remain obedient, </a:t>
            </a:r>
            <a:r>
              <a:rPr lang="en-US" b="1" u="sng" dirty="0">
                <a:solidFill>
                  <a:schemeClr val="tx1"/>
                </a:solidFill>
                <a:effectLst>
                  <a:outerShdw blurRad="38100" dist="38100" dir="2700000" algn="tl">
                    <a:srgbClr val="000000">
                      <a:alpha val="43137"/>
                    </a:srgbClr>
                  </a:outerShdw>
                </a:effectLst>
              </a:rPr>
              <a:t>Hebrews 5:9</a:t>
            </a:r>
          </a:p>
          <a:p>
            <a:pPr lvl="1" fontAlgn="auto">
              <a:spcAft>
                <a:spcPts val="0"/>
              </a:spcAft>
              <a:buClrTx/>
              <a:buSzPct val="75000"/>
              <a:buFont typeface="Wingdings" pitchFamily="2" charset="2"/>
              <a:buChar char="Ø"/>
              <a:defRPr/>
            </a:pPr>
            <a:r>
              <a:rPr lang="en-US" b="1" dirty="0">
                <a:solidFill>
                  <a:schemeClr val="tx1"/>
                </a:solidFill>
              </a:rPr>
              <a:t>Be careful not to fall away, </a:t>
            </a:r>
            <a:r>
              <a:rPr lang="en-US" b="1" u="sng" dirty="0">
                <a:solidFill>
                  <a:schemeClr val="tx1"/>
                </a:solidFill>
                <a:effectLst>
                  <a:outerShdw blurRad="38100" dist="38100" dir="2700000" algn="tl">
                    <a:srgbClr val="000000">
                      <a:alpha val="43137"/>
                    </a:srgbClr>
                  </a:outerShdw>
                </a:effectLst>
              </a:rPr>
              <a:t>Hebrews 3:12</a:t>
            </a:r>
            <a:endParaRPr lang="en-US" b="1" dirty="0">
              <a:solidFill>
                <a:schemeClr val="tx1"/>
              </a:solidFill>
            </a:endParaRPr>
          </a:p>
          <a:p>
            <a:pPr lvl="1" fontAlgn="auto">
              <a:spcAft>
                <a:spcPts val="0"/>
              </a:spcAft>
              <a:buClrTx/>
              <a:buSzPct val="75000"/>
              <a:buFont typeface="Wingdings" pitchFamily="2" charset="2"/>
              <a:buChar char="Ø"/>
              <a:defRPr/>
            </a:pPr>
            <a:r>
              <a:rPr lang="en-US" b="1" dirty="0">
                <a:solidFill>
                  <a:schemeClr val="tx1"/>
                </a:solidFill>
              </a:rPr>
              <a:t>Be faithful until death, </a:t>
            </a:r>
            <a:r>
              <a:rPr lang="en-US" b="1" u="sng" dirty="0">
                <a:solidFill>
                  <a:schemeClr val="tx1"/>
                </a:solidFill>
                <a:effectLst>
                  <a:outerShdw blurRad="38100" dist="38100" dir="2700000" algn="tl">
                    <a:srgbClr val="000000">
                      <a:alpha val="43137"/>
                    </a:srgbClr>
                  </a:outerShdw>
                </a:effectLst>
              </a:rPr>
              <a:t>Revelation 2:10b</a:t>
            </a:r>
            <a:endParaRPr lang="en-US" b="1" dirty="0">
              <a:solidFill>
                <a:schemeClr val="tx1"/>
              </a:solidFill>
            </a:endParaRPr>
          </a:p>
          <a:p>
            <a:pPr lvl="1" fontAlgn="auto">
              <a:spcAft>
                <a:spcPts val="0"/>
              </a:spcAft>
              <a:buClrTx/>
              <a:buSzPct val="75000"/>
              <a:buFont typeface="Wingdings" pitchFamily="2" charset="2"/>
              <a:buChar char="Ø"/>
              <a:defRPr/>
            </a:pPr>
            <a:endParaRPr lang="en-US" b="1" dirty="0">
              <a:solidFill>
                <a:schemeClr val="tx1"/>
              </a:solidFill>
            </a:endParaRPr>
          </a:p>
        </p:txBody>
      </p:sp>
      <p:sp>
        <p:nvSpPr>
          <p:cNvPr id="4" name="Slide Number Placeholder 3">
            <a:extLst>
              <a:ext uri="{FF2B5EF4-FFF2-40B4-BE49-F238E27FC236}">
                <a16:creationId xmlns:a16="http://schemas.microsoft.com/office/drawing/2014/main" id="{09C59C71-4869-B24E-E3E8-72455B971236}"/>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E57B3C2-5527-45BB-A103-A4326584B548}" type="slidenum">
              <a:rPr lang="en-US" altLang="en-US">
                <a:solidFill>
                  <a:srgbClr val="D38E27"/>
                </a:solidFill>
              </a:rPr>
              <a:pPr eaLnBrk="1" hangingPunct="1"/>
              <a:t>42</a:t>
            </a:fld>
            <a:endParaRPr lang="en-US" altLang="en-US">
              <a:solidFill>
                <a:srgbClr val="D38E27"/>
              </a:solidFill>
            </a:endParaRPr>
          </a:p>
        </p:txBody>
      </p:sp>
    </p:spTree>
    <p:extLst>
      <p:ext uri="{BB962C8B-B14F-4D97-AF65-F5344CB8AC3E}">
        <p14:creationId xmlns:p14="http://schemas.microsoft.com/office/powerpoint/2010/main" val="18321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1000"/>
                                        <p:tgtEl>
                                          <p:spTgt spid="16387">
                                            <p:txEl>
                                              <p:pRg st="1" end="1"/>
                                            </p:txEl>
                                          </p:spTgt>
                                        </p:tgtEl>
                                      </p:cBhvr>
                                    </p:animEffect>
                                    <p:anim calcmode="lin" valueType="num">
                                      <p:cBhvr>
                                        <p:cTn id="8"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Effect transition="in" filter="fade">
                                      <p:cBhvr>
                                        <p:cTn id="14" dur="1000"/>
                                        <p:tgtEl>
                                          <p:spTgt spid="16387">
                                            <p:txEl>
                                              <p:pRg st="2" end="2"/>
                                            </p:txEl>
                                          </p:spTgt>
                                        </p:tgtEl>
                                      </p:cBhvr>
                                    </p:animEffect>
                                    <p:anim calcmode="lin" valueType="num">
                                      <p:cBhvr>
                                        <p:cTn id="15" dur="1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Effect transition="in" filter="fade">
                                      <p:cBhvr>
                                        <p:cTn id="21" dur="1000"/>
                                        <p:tgtEl>
                                          <p:spTgt spid="16387">
                                            <p:txEl>
                                              <p:pRg st="3" end="3"/>
                                            </p:txEl>
                                          </p:spTgt>
                                        </p:tgtEl>
                                      </p:cBhvr>
                                    </p:animEffect>
                                    <p:anim calcmode="lin" valueType="num">
                                      <p:cBhvr>
                                        <p:cTn id="22"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Effect transition="in" filter="fade">
                                      <p:cBhvr>
                                        <p:cTn id="28" dur="1000"/>
                                        <p:tgtEl>
                                          <p:spTgt spid="16387">
                                            <p:txEl>
                                              <p:pRg st="4" end="4"/>
                                            </p:txEl>
                                          </p:spTgt>
                                        </p:tgtEl>
                                      </p:cBhvr>
                                    </p:animEffect>
                                    <p:anim calcmode="lin" valueType="num">
                                      <p:cBhvr>
                                        <p:cTn id="29"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Effect transition="in" filter="fade">
                                      <p:cBhvr>
                                        <p:cTn id="35" dur="1000"/>
                                        <p:tgtEl>
                                          <p:spTgt spid="16387">
                                            <p:txEl>
                                              <p:pRg st="5" end="5"/>
                                            </p:txEl>
                                          </p:spTgt>
                                        </p:tgtEl>
                                      </p:cBhvr>
                                    </p:animEffect>
                                    <p:anim calcmode="lin" valueType="num">
                                      <p:cBhvr>
                                        <p:cTn id="36"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C8A4A56-7814-CD68-CF9F-A11C315314AA}"/>
              </a:ext>
            </a:extLst>
          </p:cNvPr>
          <p:cNvSpPr>
            <a:spLocks noGrp="1" noRot="1" noChangeArrowheads="1"/>
          </p:cNvSpPr>
          <p:nvPr>
            <p:ph type="title"/>
          </p:nvPr>
        </p:nvSpPr>
        <p:spPr bwMode="auto">
          <a:xfrm>
            <a:off x="381000" y="-49213"/>
            <a:ext cx="8382000" cy="1066801"/>
          </a:xfrm>
        </p:spPr>
        <p:txBody>
          <a:bodyPr wrap="square" lIns="91440" tIns="45720" rIns="91440" bIns="45720" numCol="1" anchorCtr="0" compatLnSpc="1">
            <a:prstTxWarp prst="textNoShape">
              <a:avLst/>
            </a:prstTxWarp>
          </a:bodyPr>
          <a:lstStyle/>
          <a:p>
            <a:pPr algn="ctr"/>
            <a:r>
              <a:rPr lang="en-US" altLang="en-US" sz="4000" b="1" cap="none">
                <a:effectLst/>
              </a:rPr>
              <a:t>Who Is The Author Of The Statement?</a:t>
            </a:r>
          </a:p>
        </p:txBody>
      </p:sp>
      <p:sp>
        <p:nvSpPr>
          <p:cNvPr id="12291" name="Rectangle 3">
            <a:extLst>
              <a:ext uri="{FF2B5EF4-FFF2-40B4-BE49-F238E27FC236}">
                <a16:creationId xmlns:a16="http://schemas.microsoft.com/office/drawing/2014/main" id="{97A4920B-C863-7BA6-9D84-D65D1B2FA650}"/>
              </a:ext>
            </a:extLst>
          </p:cNvPr>
          <p:cNvSpPr>
            <a:spLocks noGrp="1" noChangeArrowheads="1"/>
          </p:cNvSpPr>
          <p:nvPr>
            <p:ph idx="1"/>
          </p:nvPr>
        </p:nvSpPr>
        <p:spPr>
          <a:xfrm>
            <a:off x="381000" y="1371600"/>
            <a:ext cx="8458200" cy="4191000"/>
          </a:xfrm>
        </p:spPr>
        <p:txBody>
          <a:bodyPr>
            <a:normAutofit/>
          </a:bodyPr>
          <a:lstStyle/>
          <a:p>
            <a:pPr fontAlgn="auto">
              <a:spcAft>
                <a:spcPts val="0"/>
              </a:spcAft>
              <a:buFont typeface="Wingdings 2"/>
              <a:buNone/>
              <a:defRPr/>
            </a:pPr>
            <a:r>
              <a:rPr lang="en-US" sz="2800" dirty="0"/>
              <a:t>3. Is the passage from the Old Covenant/Testament or the New Covenant/Testament?</a:t>
            </a:r>
          </a:p>
          <a:p>
            <a:pPr marL="914400" lvl="1" indent="-457200" fontAlgn="auto">
              <a:spcAft>
                <a:spcPts val="0"/>
              </a:spcAft>
              <a:buFont typeface="Wingdings 2"/>
              <a:buNone/>
              <a:defRPr/>
            </a:pPr>
            <a:r>
              <a:rPr lang="en-US" dirty="0"/>
              <a:t>a. 	The doctrine of Christ is found in the New Testament, </a:t>
            </a:r>
            <a:r>
              <a:rPr lang="en-US" u="sng" dirty="0">
                <a:effectLst>
                  <a:outerShdw blurRad="38100" dist="38100" dir="2700000" algn="tl">
                    <a:srgbClr val="000000">
                      <a:alpha val="43137"/>
                    </a:srgbClr>
                  </a:outerShdw>
                </a:effectLst>
              </a:rPr>
              <a:t>Galatians 2:21; 3:23-25; 5:4</a:t>
            </a:r>
          </a:p>
          <a:p>
            <a:pPr marL="914400" lvl="1" indent="-457200" fontAlgn="auto">
              <a:spcAft>
                <a:spcPts val="0"/>
              </a:spcAft>
              <a:buFont typeface="Wingdings 2"/>
              <a:buNone/>
              <a:defRPr/>
            </a:pPr>
            <a:r>
              <a:rPr lang="en-US" dirty="0"/>
              <a:t>b. 	The Old Testament law came to an end at the cross, </a:t>
            </a:r>
            <a:r>
              <a:rPr lang="en-US" u="sng" dirty="0">
                <a:effectLst>
                  <a:outerShdw blurRad="38100" dist="38100" dir="2700000" algn="tl">
                    <a:srgbClr val="000000">
                      <a:alpha val="43137"/>
                    </a:srgbClr>
                  </a:outerShdw>
                </a:effectLst>
              </a:rPr>
              <a:t>Colossians 2:14-15; Hebrews 9:15-17</a:t>
            </a:r>
            <a:endParaRPr lang="en-US" dirty="0"/>
          </a:p>
          <a:p>
            <a:pPr marL="914400" lvl="1" indent="-457200" fontAlgn="auto">
              <a:spcAft>
                <a:spcPts val="0"/>
              </a:spcAft>
              <a:buFont typeface="Wingdings 2"/>
              <a:buNone/>
              <a:defRPr/>
            </a:pPr>
            <a:r>
              <a:rPr lang="en-US" dirty="0"/>
              <a:t>c.	Use of statements from the Old Covenant ... </a:t>
            </a:r>
            <a:br>
              <a:rPr lang="en-US" dirty="0"/>
            </a:br>
            <a:r>
              <a:rPr lang="en-US" u="sng" dirty="0">
                <a:effectLst>
                  <a:outerShdw blurRad="38100" dist="38100" dir="2700000" algn="tl">
                    <a:srgbClr val="000000">
                      <a:alpha val="43137"/>
                    </a:srgbClr>
                  </a:outerShdw>
                </a:effectLst>
              </a:rPr>
              <a:t>1 Corinthians 10:11;</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cf. Romans 15:4</a:t>
            </a:r>
          </a:p>
        </p:txBody>
      </p:sp>
      <p:sp>
        <p:nvSpPr>
          <p:cNvPr id="4" name="Slide Number Placeholder 3">
            <a:extLst>
              <a:ext uri="{FF2B5EF4-FFF2-40B4-BE49-F238E27FC236}">
                <a16:creationId xmlns:a16="http://schemas.microsoft.com/office/drawing/2014/main" id="{B3A72A13-E268-F308-CAD2-E010997FC161}"/>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13696862-FC3D-45F1-ADA5-5C4D5A569C2F}" type="slidenum">
              <a:rPr lang="en-US" altLang="en-US">
                <a:solidFill>
                  <a:srgbClr val="D38E27"/>
                </a:solidFill>
              </a:rPr>
              <a:pPr eaLnBrk="1" hangingPunct="1"/>
              <a:t>5</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1000"/>
                                        <p:tgtEl>
                                          <p:spTgt spid="12291">
                                            <p:txEl>
                                              <p:pRg st="1" end="1"/>
                                            </p:txEl>
                                          </p:spTgt>
                                        </p:tgtEl>
                                      </p:cBhvr>
                                    </p:animEffect>
                                    <p:anim calcmode="lin" valueType="num">
                                      <p:cBhvr>
                                        <p:cTn id="15"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1000"/>
                                        <p:tgtEl>
                                          <p:spTgt spid="12291">
                                            <p:txEl>
                                              <p:pRg st="2" end="2"/>
                                            </p:txEl>
                                          </p:spTgt>
                                        </p:tgtEl>
                                      </p:cBhvr>
                                    </p:animEffect>
                                    <p:anim calcmode="lin" valueType="num">
                                      <p:cBhvr>
                                        <p:cTn id="22"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Effect transition="in" filter="fade">
                                      <p:cBhvr>
                                        <p:cTn id="28" dur="1000"/>
                                        <p:tgtEl>
                                          <p:spTgt spid="12291">
                                            <p:txEl>
                                              <p:pRg st="3" end="3"/>
                                            </p:txEl>
                                          </p:spTgt>
                                        </p:tgtEl>
                                      </p:cBhvr>
                                    </p:animEffect>
                                    <p:anim calcmode="lin" valueType="num">
                                      <p:cBhvr>
                                        <p:cTn id="29"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85C1DE2-F0C3-3EF4-1801-79E11BACD110}"/>
              </a:ext>
            </a:extLst>
          </p:cNvPr>
          <p:cNvSpPr>
            <a:spLocks noGrp="1" noRot="1" noChangeArrowheads="1"/>
          </p:cNvSpPr>
          <p:nvPr>
            <p:ph type="title"/>
          </p:nvPr>
        </p:nvSpPr>
        <p:spPr bwMode="auto">
          <a:xfrm>
            <a:off x="407988" y="66675"/>
            <a:ext cx="8305800" cy="838200"/>
          </a:xfrm>
        </p:spPr>
        <p:txBody>
          <a:bodyPr wrap="square" lIns="91440" tIns="45720" rIns="91440" bIns="45720" numCol="1" anchorCtr="0" compatLnSpc="1">
            <a:prstTxWarp prst="textNoShape">
              <a:avLst/>
            </a:prstTxWarp>
          </a:bodyPr>
          <a:lstStyle/>
          <a:p>
            <a:pPr algn="ctr"/>
            <a:r>
              <a:rPr lang="en-US" altLang="en-US" sz="4000" b="1" cap="none">
                <a:effectLst/>
              </a:rPr>
              <a:t>To Whom Was The Statement Made?</a:t>
            </a:r>
            <a:endParaRPr lang="en-US" altLang="en-US" sz="4000" cap="none">
              <a:effectLst/>
            </a:endParaRPr>
          </a:p>
        </p:txBody>
      </p:sp>
      <p:sp>
        <p:nvSpPr>
          <p:cNvPr id="10243" name="Rectangle 3">
            <a:extLst>
              <a:ext uri="{FF2B5EF4-FFF2-40B4-BE49-F238E27FC236}">
                <a16:creationId xmlns:a16="http://schemas.microsoft.com/office/drawing/2014/main" id="{348922A8-E84A-2815-E430-D1A4D9FD3E4B}"/>
              </a:ext>
            </a:extLst>
          </p:cNvPr>
          <p:cNvSpPr>
            <a:spLocks noGrp="1" noChangeArrowheads="1"/>
          </p:cNvSpPr>
          <p:nvPr>
            <p:ph idx="1"/>
          </p:nvPr>
        </p:nvSpPr>
        <p:spPr>
          <a:xfrm>
            <a:off x="304800" y="1600200"/>
            <a:ext cx="8534400" cy="3886200"/>
          </a:xfrm>
        </p:spPr>
        <p:txBody>
          <a:bodyPr>
            <a:normAutofit/>
          </a:bodyPr>
          <a:lstStyle/>
          <a:p>
            <a:pPr marL="914400" indent="-914400" fontAlgn="auto">
              <a:spcAft>
                <a:spcPts val="0"/>
              </a:spcAft>
              <a:buFont typeface="Wingdings 2"/>
              <a:buNone/>
              <a:defRPr/>
            </a:pPr>
            <a:r>
              <a:rPr lang="en-US" dirty="0"/>
              <a:t>1. 	Was it limited to a special fact situation or for general application?</a:t>
            </a:r>
          </a:p>
          <a:p>
            <a:pPr marL="914400" lvl="1" indent="-457200" fontAlgn="auto">
              <a:spcAft>
                <a:spcPts val="0"/>
              </a:spcAft>
              <a:buFont typeface="Wingdings 2"/>
              <a:buNone/>
              <a:defRPr/>
            </a:pPr>
            <a:r>
              <a:rPr lang="en-US" dirty="0"/>
              <a:t>a. 	</a:t>
            </a:r>
            <a:r>
              <a:rPr lang="en-US" u="sng" dirty="0">
                <a:effectLst>
                  <a:outerShdw blurRad="38100" dist="38100" dir="2700000" algn="tl">
                    <a:srgbClr val="000000">
                      <a:alpha val="43137"/>
                    </a:srgbClr>
                  </a:outerShdw>
                </a:effectLst>
              </a:rPr>
              <a:t>Genesis 6:14</a:t>
            </a:r>
            <a:r>
              <a:rPr lang="en-US" dirty="0">
                <a:effectLst>
                  <a:outerShdw blurRad="38100" dist="38100" dir="2700000" algn="tl">
                    <a:srgbClr val="000000">
                      <a:alpha val="43137"/>
                    </a:srgbClr>
                  </a:outerShdw>
                </a:effectLst>
              </a:rPr>
              <a:t> </a:t>
            </a:r>
            <a:r>
              <a:rPr lang="en-US" dirty="0"/>
              <a:t>“</a:t>
            </a:r>
            <a:r>
              <a:rPr lang="en-US" i="1" dirty="0"/>
              <a:t>Make an ark” </a:t>
            </a:r>
            <a:r>
              <a:rPr lang="en-US" dirty="0"/>
              <a:t>is obviously not a commandment for us.</a:t>
            </a:r>
          </a:p>
          <a:p>
            <a:pPr marL="914400" lvl="1" indent="-457200" fontAlgn="auto">
              <a:spcAft>
                <a:spcPts val="0"/>
              </a:spcAft>
              <a:buFont typeface="Wingdings 2"/>
              <a:buNone/>
              <a:defRPr/>
            </a:pPr>
            <a:r>
              <a:rPr lang="en-US" dirty="0"/>
              <a:t>b. 	</a:t>
            </a:r>
            <a:r>
              <a:rPr lang="en-US" u="sng" dirty="0">
                <a:effectLst>
                  <a:outerShdw blurRad="38100" dist="38100" dir="2700000" algn="tl">
                    <a:srgbClr val="000000">
                      <a:alpha val="43137"/>
                    </a:srgbClr>
                  </a:outerShdw>
                </a:effectLst>
              </a:rPr>
              <a:t>Matthew 3:1-6</a:t>
            </a:r>
            <a:r>
              <a:rPr lang="en-US" dirty="0">
                <a:effectLst>
                  <a:outerShdw blurRad="38100" dist="38100" dir="2700000" algn="tl">
                    <a:srgbClr val="000000">
                      <a:alpha val="43137"/>
                    </a:srgbClr>
                  </a:outerShdw>
                </a:effectLst>
              </a:rPr>
              <a:t> </a:t>
            </a:r>
            <a:r>
              <a:rPr lang="en-US" dirty="0"/>
              <a:t>–The baptism of John was limited for a certain period. </a:t>
            </a:r>
            <a:r>
              <a:rPr lang="en-US" u="sng" dirty="0">
                <a:effectLst>
                  <a:outerShdw blurRad="38100" dist="38100" dir="2700000" algn="tl">
                    <a:srgbClr val="000000">
                      <a:alpha val="43137"/>
                    </a:srgbClr>
                  </a:outerShdw>
                </a:effectLst>
              </a:rPr>
              <a:t>cf. John 1:31-34</a:t>
            </a:r>
          </a:p>
          <a:p>
            <a:pPr marL="914400" lvl="1" indent="-457200" fontAlgn="auto">
              <a:spcAft>
                <a:spcPts val="0"/>
              </a:spcAft>
              <a:buFont typeface="Wingdings 2"/>
              <a:buNone/>
              <a:defRPr/>
            </a:pPr>
            <a:r>
              <a:rPr lang="en-US" dirty="0"/>
              <a:t>c. 	</a:t>
            </a:r>
            <a:r>
              <a:rPr lang="en-US" u="sng" dirty="0">
                <a:effectLst>
                  <a:outerShdw blurRad="38100" dist="38100" dir="2700000" algn="tl">
                    <a:srgbClr val="000000">
                      <a:alpha val="43137"/>
                    </a:srgbClr>
                  </a:outerShdw>
                </a:effectLst>
              </a:rPr>
              <a:t>Matthew 28:18-20</a:t>
            </a:r>
            <a:r>
              <a:rPr lang="en-US" dirty="0">
                <a:effectLst>
                  <a:outerShdw blurRad="38100" dist="38100" dir="2700000" algn="tl">
                    <a:srgbClr val="000000">
                      <a:alpha val="43137"/>
                    </a:srgbClr>
                  </a:outerShdw>
                </a:effectLst>
              </a:rPr>
              <a:t> </a:t>
            </a:r>
            <a:r>
              <a:rPr lang="en-US" dirty="0"/>
              <a:t>–The baptism of Christ is for all generations.</a:t>
            </a:r>
          </a:p>
        </p:txBody>
      </p:sp>
      <p:sp>
        <p:nvSpPr>
          <p:cNvPr id="4" name="Slide Number Placeholder 3">
            <a:extLst>
              <a:ext uri="{FF2B5EF4-FFF2-40B4-BE49-F238E27FC236}">
                <a16:creationId xmlns:a16="http://schemas.microsoft.com/office/drawing/2014/main" id="{D81A47A5-9D8E-0A8B-0B5B-E74A8FF01396}"/>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2612856-B8C0-41F1-9D74-8FC8AE2B6FE8}" type="slidenum">
              <a:rPr lang="en-US" altLang="en-US">
                <a:solidFill>
                  <a:srgbClr val="D38E27"/>
                </a:solidFill>
              </a:rPr>
              <a:pPr eaLnBrk="1" hangingPunct="1"/>
              <a:t>6</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B33A8E-9AAD-6167-A445-9E7C3C2EB91C}"/>
              </a:ext>
            </a:extLst>
          </p:cNvPr>
          <p:cNvSpPr>
            <a:spLocks noGrp="1" noRot="1" noChangeArrowheads="1"/>
          </p:cNvSpPr>
          <p:nvPr>
            <p:ph type="title"/>
          </p:nvPr>
        </p:nvSpPr>
        <p:spPr>
          <a:xfrm>
            <a:off x="838200" y="85725"/>
            <a:ext cx="7467600" cy="838200"/>
          </a:xfrm>
        </p:spPr>
        <p:txBody>
          <a:bodyPr/>
          <a:lstStyle/>
          <a:p>
            <a:pPr algn="ctr" fontAlgn="auto">
              <a:spcAft>
                <a:spcPts val="0"/>
              </a:spcAft>
              <a:defRPr/>
            </a:pPr>
            <a:r>
              <a:rPr lang="en-US" b="1" cap="none" dirty="0">
                <a:effectLst/>
              </a:rPr>
              <a:t>To Whom Was The Statement Made?</a:t>
            </a:r>
            <a:endParaRPr lang="en-US" dirty="0">
              <a:effectLst/>
            </a:endParaRPr>
          </a:p>
        </p:txBody>
      </p:sp>
      <p:sp>
        <p:nvSpPr>
          <p:cNvPr id="10243" name="Rectangle 3">
            <a:extLst>
              <a:ext uri="{FF2B5EF4-FFF2-40B4-BE49-F238E27FC236}">
                <a16:creationId xmlns:a16="http://schemas.microsoft.com/office/drawing/2014/main" id="{8E0C66E8-EBDE-171E-B4CB-9A5264407742}"/>
              </a:ext>
            </a:extLst>
          </p:cNvPr>
          <p:cNvSpPr>
            <a:spLocks noGrp="1" noChangeArrowheads="1"/>
          </p:cNvSpPr>
          <p:nvPr>
            <p:ph idx="1"/>
          </p:nvPr>
        </p:nvSpPr>
        <p:spPr>
          <a:xfrm>
            <a:off x="119412" y="1193800"/>
            <a:ext cx="8912225" cy="5359400"/>
          </a:xfrm>
        </p:spPr>
        <p:txBody>
          <a:bodyPr>
            <a:normAutofit fontScale="92500" lnSpcReduction="20000"/>
          </a:bodyPr>
          <a:lstStyle/>
          <a:p>
            <a:pPr fontAlgn="auto">
              <a:spcAft>
                <a:spcPts val="0"/>
              </a:spcAft>
              <a:buFont typeface="Wingdings 2"/>
              <a:buNone/>
              <a:defRPr/>
            </a:pPr>
            <a:r>
              <a:rPr lang="en-US" dirty="0"/>
              <a:t>2. 	Was it a promise only to particular individuals or for all men?</a:t>
            </a:r>
          </a:p>
          <a:p>
            <a:pPr marL="914400" lvl="1" indent="-457200" fontAlgn="auto">
              <a:spcAft>
                <a:spcPts val="0"/>
              </a:spcAft>
              <a:buFont typeface="Wingdings 2"/>
              <a:buNone/>
              <a:defRPr/>
            </a:pPr>
            <a:r>
              <a:rPr lang="en-US" sz="3000" dirty="0"/>
              <a:t>a. 	</a:t>
            </a:r>
            <a:r>
              <a:rPr lang="en-US" sz="3000" u="sng" dirty="0">
                <a:effectLst>
                  <a:outerShdw blurRad="38100" dist="38100" dir="2700000" algn="tl">
                    <a:srgbClr val="000000">
                      <a:alpha val="43137"/>
                    </a:srgbClr>
                  </a:outerShdw>
                </a:effectLst>
              </a:rPr>
              <a:t>John 14:26; 16:13 </a:t>
            </a:r>
            <a:r>
              <a:rPr lang="en-US" sz="3000" dirty="0"/>
              <a:t>–The promise of miraculous gifts of the Holy Spirit whereby one could speak by inspiration </a:t>
            </a:r>
            <a:r>
              <a:rPr lang="en-US" sz="3000" b="1" dirty="0"/>
              <a:t>(cf. </a:t>
            </a:r>
            <a:r>
              <a:rPr lang="en-US" sz="3000" b="1" u="sng" dirty="0"/>
              <a:t>Hebrews 2:1-4</a:t>
            </a:r>
            <a:r>
              <a:rPr lang="en-US" sz="3000" b="1" dirty="0"/>
              <a:t>)</a:t>
            </a:r>
            <a:r>
              <a:rPr lang="en-US" sz="3000" dirty="0"/>
              <a:t> and perform healings cannot be scripturally applied today.</a:t>
            </a:r>
          </a:p>
          <a:p>
            <a:pPr marL="914400" lvl="1" indent="-457200" fontAlgn="auto">
              <a:spcAft>
                <a:spcPts val="0"/>
              </a:spcAft>
              <a:buFont typeface="Wingdings 2"/>
              <a:buNone/>
              <a:defRPr/>
            </a:pPr>
            <a:r>
              <a:rPr lang="en-US" sz="3000" dirty="0"/>
              <a:t>b.	None can add new revelations without error, </a:t>
            </a:r>
            <a:r>
              <a:rPr lang="en-US" sz="3000" u="sng" dirty="0">
                <a:effectLst>
                  <a:outerShdw blurRad="38100" dist="38100" dir="2700000" algn="tl">
                    <a:srgbClr val="000000">
                      <a:alpha val="43137"/>
                    </a:srgbClr>
                  </a:outerShdw>
                </a:effectLst>
              </a:rPr>
              <a:t>Revelation 22:18-19</a:t>
            </a:r>
            <a:r>
              <a:rPr lang="en-US" sz="3000" dirty="0"/>
              <a:t>; nor can one work the miracles like those of Bible days, e.g., blind a blasphemer, </a:t>
            </a:r>
            <a:r>
              <a:rPr lang="en-US" sz="3000" u="sng" dirty="0">
                <a:effectLst>
                  <a:outerShdw blurRad="38100" dist="38100" dir="2700000" algn="tl">
                    <a:srgbClr val="000000">
                      <a:alpha val="43137"/>
                    </a:srgbClr>
                  </a:outerShdw>
                </a:effectLst>
              </a:rPr>
              <a:t>Acts 13:6-12</a:t>
            </a:r>
            <a:r>
              <a:rPr lang="en-US" sz="3000" dirty="0"/>
              <a:t>; or raise the dead, </a:t>
            </a:r>
            <a:r>
              <a:rPr lang="en-US" sz="3000" u="sng" dirty="0">
                <a:effectLst>
                  <a:outerShdw blurRad="38100" dist="38100" dir="2700000" algn="tl">
                    <a:srgbClr val="000000">
                      <a:alpha val="43137"/>
                    </a:srgbClr>
                  </a:outerShdw>
                </a:effectLst>
              </a:rPr>
              <a:t>Acts 9:36-42</a:t>
            </a:r>
            <a:r>
              <a:rPr lang="en-US" sz="3000" dirty="0"/>
              <a:t>.</a:t>
            </a:r>
          </a:p>
          <a:p>
            <a:pPr marL="914400" lvl="1" indent="-457200" fontAlgn="auto">
              <a:spcAft>
                <a:spcPts val="0"/>
              </a:spcAft>
              <a:buFont typeface="Wingdings 2"/>
              <a:buNone/>
              <a:defRPr/>
            </a:pPr>
            <a:r>
              <a:rPr lang="en-US" sz="3000" dirty="0"/>
              <a:t>c. 	However, all who </a:t>
            </a:r>
            <a:r>
              <a:rPr lang="en-US" sz="3000" u="sng" dirty="0">
                <a:effectLst>
                  <a:outerShdw blurRad="38100" dist="38100" dir="2700000" algn="tl">
                    <a:srgbClr val="000000">
                      <a:alpha val="43137"/>
                    </a:srgbClr>
                  </a:outerShdw>
                </a:effectLst>
              </a:rPr>
              <a:t>“</a:t>
            </a:r>
            <a:r>
              <a:rPr lang="en-US" sz="3000" i="1" u="sng" dirty="0">
                <a:effectLst>
                  <a:outerShdw blurRad="38100" dist="38100" dir="2700000" algn="tl">
                    <a:srgbClr val="000000">
                      <a:alpha val="43137"/>
                    </a:srgbClr>
                  </a:outerShdw>
                </a:effectLst>
              </a:rPr>
              <a:t>repent and are baptized”</a:t>
            </a:r>
            <a:br>
              <a:rPr lang="en-US" sz="3000" i="1" u="sng" dirty="0">
                <a:effectLst>
                  <a:outerShdw blurRad="38100" dist="38100" dir="2700000" algn="tl">
                    <a:srgbClr val="000000">
                      <a:alpha val="43137"/>
                    </a:srgbClr>
                  </a:outerShdw>
                </a:effectLst>
              </a:rPr>
            </a:br>
            <a:r>
              <a:rPr lang="en-US" sz="3000" i="1" u="sng" dirty="0">
                <a:effectLst>
                  <a:outerShdw blurRad="38100" dist="38100" dir="2700000" algn="tl">
                    <a:srgbClr val="000000">
                      <a:alpha val="43137"/>
                    </a:srgbClr>
                  </a:outerShdw>
                </a:effectLst>
              </a:rPr>
              <a:t>(Acts 2:38-39) </a:t>
            </a:r>
            <a:r>
              <a:rPr lang="en-US" sz="3000" dirty="0"/>
              <a:t>shall receive the </a:t>
            </a:r>
            <a:r>
              <a:rPr lang="en-US" sz="3000" i="1" dirty="0"/>
              <a:t>“gift” </a:t>
            </a:r>
            <a:r>
              <a:rPr lang="en-US" sz="3000" dirty="0"/>
              <a:t>of the Holy Spirit, which is salvation and its attendant blessings.</a:t>
            </a:r>
          </a:p>
        </p:txBody>
      </p:sp>
      <p:sp>
        <p:nvSpPr>
          <p:cNvPr id="4" name="Slide Number Placeholder 3">
            <a:extLst>
              <a:ext uri="{FF2B5EF4-FFF2-40B4-BE49-F238E27FC236}">
                <a16:creationId xmlns:a16="http://schemas.microsoft.com/office/drawing/2014/main" id="{EC3F48AF-DC76-54A6-634D-412A57B89377}"/>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FE482F95-8BC8-4D11-8BD6-E1065F6655DA}" type="slidenum">
              <a:rPr lang="en-US" altLang="en-US">
                <a:solidFill>
                  <a:srgbClr val="D38E27"/>
                </a:solidFill>
              </a:rPr>
              <a:pPr eaLnBrk="1" hangingPunct="1"/>
              <a:t>7</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5DFE486-6485-3D5C-1F89-A4B59F6FB0D8}"/>
              </a:ext>
            </a:extLst>
          </p:cNvPr>
          <p:cNvSpPr>
            <a:spLocks noGrp="1" noRot="1" noChangeArrowheads="1"/>
          </p:cNvSpPr>
          <p:nvPr>
            <p:ph type="title"/>
          </p:nvPr>
        </p:nvSpPr>
        <p:spPr bwMode="auto">
          <a:xfrm>
            <a:off x="1676400" y="76200"/>
            <a:ext cx="5791200" cy="838200"/>
          </a:xfrm>
        </p:spPr>
        <p:txBody>
          <a:bodyPr wrap="square" lIns="91440" tIns="45720" rIns="91440" bIns="45720" numCol="1" anchorCtr="0" compatLnSpc="1">
            <a:prstTxWarp prst="textNoShape">
              <a:avLst/>
            </a:prstTxWarp>
          </a:bodyPr>
          <a:lstStyle/>
          <a:p>
            <a:pPr algn="ctr"/>
            <a:r>
              <a:rPr lang="en-US" altLang="en-US" b="1" cap="none">
                <a:effectLst/>
              </a:rPr>
              <a:t>What Is The Subject Matter?</a:t>
            </a:r>
            <a:endParaRPr lang="en-US" altLang="en-US" cap="none">
              <a:effectLst/>
            </a:endParaRPr>
          </a:p>
        </p:txBody>
      </p:sp>
      <p:sp>
        <p:nvSpPr>
          <p:cNvPr id="10243" name="Rectangle 3">
            <a:extLst>
              <a:ext uri="{FF2B5EF4-FFF2-40B4-BE49-F238E27FC236}">
                <a16:creationId xmlns:a16="http://schemas.microsoft.com/office/drawing/2014/main" id="{F6D7248F-0DD1-DE2A-C95B-E7169564B3BC}"/>
              </a:ext>
            </a:extLst>
          </p:cNvPr>
          <p:cNvSpPr>
            <a:spLocks noGrp="1" noChangeArrowheads="1"/>
          </p:cNvSpPr>
          <p:nvPr>
            <p:ph idx="1"/>
          </p:nvPr>
        </p:nvSpPr>
        <p:spPr>
          <a:xfrm>
            <a:off x="304800" y="1295400"/>
            <a:ext cx="8534400" cy="5257800"/>
          </a:xfrm>
        </p:spPr>
        <p:txBody>
          <a:bodyPr>
            <a:normAutofit/>
          </a:bodyPr>
          <a:lstStyle/>
          <a:p>
            <a:pPr fontAlgn="auto">
              <a:spcAft>
                <a:spcPts val="0"/>
              </a:spcAft>
              <a:buFont typeface="Wingdings 2"/>
              <a:buNone/>
              <a:defRPr/>
            </a:pPr>
            <a:r>
              <a:rPr lang="en-US" dirty="0"/>
              <a:t>1. 	Does the subject pertain to things past, present, or future?</a:t>
            </a:r>
          </a:p>
          <a:p>
            <a:pPr lvl="1" fontAlgn="auto">
              <a:spcAft>
                <a:spcPts val="0"/>
              </a:spcAft>
              <a:buFont typeface="Wingdings 2"/>
              <a:buNone/>
              <a:defRPr/>
            </a:pPr>
            <a:r>
              <a:rPr lang="en-US" dirty="0"/>
              <a:t>a. 	</a:t>
            </a:r>
            <a:r>
              <a:rPr lang="en-US" u="sng" dirty="0">
                <a:effectLst>
                  <a:outerShdw blurRad="38100" dist="38100" dir="2700000" algn="tl">
                    <a:srgbClr val="000000">
                      <a:alpha val="43137"/>
                    </a:srgbClr>
                  </a:outerShdw>
                </a:effectLst>
              </a:rPr>
              <a:t>Acts 8:34</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Of whom does the prophet say this</a:t>
            </a:r>
            <a:r>
              <a:rPr lang="en-US" i="1" dirty="0"/>
              <a:t>?”</a:t>
            </a:r>
            <a:r>
              <a:rPr lang="en-US" i="1" dirty="0">
                <a:sym typeface="WP TypographicSymbols"/>
              </a:rPr>
              <a:t> </a:t>
            </a:r>
            <a:r>
              <a:rPr lang="en-US" dirty="0"/>
              <a:t>When the Ethiopian understood the answer, he was baptized, </a:t>
            </a:r>
            <a:r>
              <a:rPr lang="en-US" u="sng" dirty="0">
                <a:effectLst>
                  <a:outerShdw blurRad="38100" dist="38100" dir="2700000" algn="tl">
                    <a:srgbClr val="000000">
                      <a:alpha val="43137"/>
                    </a:srgbClr>
                  </a:outerShdw>
                </a:effectLst>
              </a:rPr>
              <a:t>Acts 8:27-40</a:t>
            </a:r>
            <a:r>
              <a:rPr lang="en-US" dirty="0"/>
              <a:t>. Though it was spoken in the past it had present day application.</a:t>
            </a:r>
          </a:p>
          <a:p>
            <a:pPr lvl="1" fontAlgn="auto">
              <a:spcAft>
                <a:spcPts val="0"/>
              </a:spcAft>
              <a:buFont typeface="Wingdings 2"/>
              <a:buNone/>
              <a:defRPr/>
            </a:pPr>
            <a:r>
              <a:rPr lang="en-US" dirty="0"/>
              <a:t>b. 	</a:t>
            </a:r>
            <a:r>
              <a:rPr lang="en-US" u="sng" dirty="0">
                <a:effectLst>
                  <a:outerShdw blurRad="38100" dist="38100" dir="2700000" algn="tl">
                    <a:srgbClr val="000000">
                      <a:alpha val="43137"/>
                    </a:srgbClr>
                  </a:outerShdw>
                </a:effectLst>
              </a:rPr>
              <a:t>Colossians 2:14-17</a:t>
            </a:r>
            <a:r>
              <a:rPr lang="en-US" dirty="0">
                <a:effectLst>
                  <a:outerShdw blurRad="38100" dist="38100" dir="2700000" algn="tl">
                    <a:srgbClr val="000000">
                      <a:alpha val="43137"/>
                    </a:srgbClr>
                  </a:outerShdw>
                </a:effectLst>
              </a:rPr>
              <a:t> </a:t>
            </a:r>
            <a:r>
              <a:rPr lang="en-US" dirty="0"/>
              <a:t>– However, some commandments such as</a:t>
            </a:r>
            <a:r>
              <a:rPr lang="en-US" i="1" dirty="0"/>
              <a:t> “</a:t>
            </a:r>
            <a:r>
              <a:rPr lang="en-US" i="1" u="sng" dirty="0"/>
              <a:t>Remember the Sabbath day,</a:t>
            </a:r>
            <a:r>
              <a:rPr lang="en-US" i="1" dirty="0"/>
              <a:t>” </a:t>
            </a:r>
            <a:r>
              <a:rPr lang="en-US" u="sng" dirty="0">
                <a:effectLst>
                  <a:outerShdw blurRad="38100" dist="38100" dir="2700000" algn="tl">
                    <a:srgbClr val="000000">
                      <a:alpha val="43137"/>
                    </a:srgbClr>
                  </a:outerShdw>
                </a:effectLst>
              </a:rPr>
              <a:t>Deuteronomy 5:12</a:t>
            </a:r>
            <a:r>
              <a:rPr lang="en-US" dirty="0"/>
              <a:t>, or abstain from unclean meat, </a:t>
            </a:r>
            <a:r>
              <a:rPr lang="en-US" u="sng" dirty="0">
                <a:effectLst>
                  <a:outerShdw blurRad="38100" dist="38100" dir="2700000" algn="tl">
                    <a:srgbClr val="000000">
                      <a:alpha val="43137"/>
                    </a:srgbClr>
                  </a:outerShdw>
                </a:effectLst>
              </a:rPr>
              <a:t>Leviticus 11</a:t>
            </a:r>
            <a:r>
              <a:rPr lang="en-US" dirty="0"/>
              <a:t>, were not intended for Christians. </a:t>
            </a:r>
            <a:r>
              <a:rPr lang="en-US" u="sng" dirty="0">
                <a:effectLst>
                  <a:outerShdw blurRad="38100" dist="38100" dir="2700000" algn="tl">
                    <a:srgbClr val="000000">
                      <a:alpha val="43137"/>
                    </a:srgbClr>
                  </a:outerShdw>
                </a:effectLst>
              </a:rPr>
              <a:t>Deuteronomy 5:1-3</a:t>
            </a:r>
            <a:r>
              <a:rPr lang="en-US" dirty="0">
                <a:effectLst>
                  <a:outerShdw blurRad="38100" dist="38100" dir="2700000" algn="tl">
                    <a:srgbClr val="000000">
                      <a:alpha val="43137"/>
                    </a:srgbClr>
                  </a:outerShdw>
                </a:effectLst>
              </a:rPr>
              <a:t> </a:t>
            </a:r>
            <a:r>
              <a:rPr lang="en-US" u="sng" dirty="0">
                <a:effectLst>
                  <a:outerShdw blurRad="38100" dist="38100" dir="2700000" algn="tl">
                    <a:srgbClr val="000000">
                      <a:alpha val="43137"/>
                    </a:srgbClr>
                  </a:outerShdw>
                </a:effectLst>
              </a:rPr>
              <a:t>cf. 2 Timothy 2:1ff</a:t>
            </a:r>
          </a:p>
          <a:p>
            <a:pPr fontAlgn="auto">
              <a:spcAft>
                <a:spcPts val="0"/>
              </a:spcAft>
              <a:buFont typeface="Wingdings" pitchFamily="2" charset="2"/>
              <a:buNone/>
              <a:defRPr/>
            </a:pPr>
            <a:endParaRPr lang="en-US" dirty="0"/>
          </a:p>
        </p:txBody>
      </p:sp>
      <p:sp>
        <p:nvSpPr>
          <p:cNvPr id="4" name="Slide Number Placeholder 3">
            <a:extLst>
              <a:ext uri="{FF2B5EF4-FFF2-40B4-BE49-F238E27FC236}">
                <a16:creationId xmlns:a16="http://schemas.microsoft.com/office/drawing/2014/main" id="{2313E164-91F3-EB17-2A8D-75EB0E1C19D4}"/>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3346643-C8A7-4982-A37A-3536AF83AAC1}" type="slidenum">
              <a:rPr lang="en-US" altLang="en-US">
                <a:solidFill>
                  <a:srgbClr val="D38E27"/>
                </a:solidFill>
              </a:rPr>
              <a:pPr eaLnBrk="1" hangingPunct="1"/>
              <a:t>8</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E7FF27E-72FC-3138-D70E-590DE08F8BBD}"/>
              </a:ext>
            </a:extLst>
          </p:cNvPr>
          <p:cNvSpPr>
            <a:spLocks noGrp="1" noRot="1" noChangeArrowheads="1"/>
          </p:cNvSpPr>
          <p:nvPr>
            <p:ph type="title"/>
          </p:nvPr>
        </p:nvSpPr>
        <p:spPr>
          <a:xfrm>
            <a:off x="1676400" y="76200"/>
            <a:ext cx="5791200" cy="838200"/>
          </a:xfrm>
        </p:spPr>
        <p:txBody>
          <a:bodyPr/>
          <a:lstStyle/>
          <a:p>
            <a:pPr algn="ctr" fontAlgn="auto">
              <a:spcAft>
                <a:spcPts val="0"/>
              </a:spcAft>
              <a:defRPr/>
            </a:pPr>
            <a:r>
              <a:rPr lang="en-US" b="1" cap="none" dirty="0">
                <a:effectLst/>
              </a:rPr>
              <a:t>What Is The Subject Matter?</a:t>
            </a:r>
            <a:endParaRPr lang="en-US" dirty="0">
              <a:effectLst/>
            </a:endParaRPr>
          </a:p>
        </p:txBody>
      </p:sp>
      <p:sp>
        <p:nvSpPr>
          <p:cNvPr id="10243" name="Rectangle 3">
            <a:extLst>
              <a:ext uri="{FF2B5EF4-FFF2-40B4-BE49-F238E27FC236}">
                <a16:creationId xmlns:a16="http://schemas.microsoft.com/office/drawing/2014/main" id="{1B04D05B-F22C-41AD-42BE-E8AE8321C430}"/>
              </a:ext>
            </a:extLst>
          </p:cNvPr>
          <p:cNvSpPr>
            <a:spLocks noGrp="1" noChangeArrowheads="1"/>
          </p:cNvSpPr>
          <p:nvPr>
            <p:ph idx="1"/>
          </p:nvPr>
        </p:nvSpPr>
        <p:spPr>
          <a:xfrm>
            <a:off x="304800" y="1600200"/>
            <a:ext cx="8534400" cy="3429000"/>
          </a:xfrm>
        </p:spPr>
        <p:txBody>
          <a:bodyPr>
            <a:normAutofit/>
          </a:bodyPr>
          <a:lstStyle/>
          <a:p>
            <a:pPr fontAlgn="auto">
              <a:spcAft>
                <a:spcPts val="0"/>
              </a:spcAft>
              <a:buFont typeface="Wingdings 2"/>
              <a:buNone/>
              <a:defRPr/>
            </a:pPr>
            <a:r>
              <a:rPr lang="en-US" dirty="0"/>
              <a:t>2. 	Is the subject the same as the isolated passage may seem to indicate?</a:t>
            </a:r>
          </a:p>
          <a:p>
            <a:pPr marL="914400" lvl="1" indent="-457200" fontAlgn="auto">
              <a:spcAft>
                <a:spcPts val="0"/>
              </a:spcAft>
              <a:buFont typeface="Wingdings 2"/>
              <a:buNone/>
              <a:defRPr/>
            </a:pPr>
            <a:r>
              <a:rPr lang="en-US" dirty="0"/>
              <a:t>a. 	</a:t>
            </a:r>
            <a:r>
              <a:rPr lang="en-US" u="sng" dirty="0">
                <a:effectLst>
                  <a:outerShdw blurRad="38100" dist="38100" dir="2700000" algn="tl">
                    <a:srgbClr val="000000">
                      <a:alpha val="43137"/>
                    </a:srgbClr>
                  </a:outerShdw>
                </a:effectLst>
              </a:rPr>
              <a:t>Hebrews 5:4</a:t>
            </a:r>
            <a:r>
              <a:rPr lang="en-US" dirty="0">
                <a:effectLst>
                  <a:outerShdw blurRad="38100" dist="38100" dir="2700000" algn="tl">
                    <a:srgbClr val="000000">
                      <a:alpha val="43137"/>
                    </a:srgbClr>
                  </a:outerShdw>
                </a:effectLst>
              </a:rPr>
              <a:t> </a:t>
            </a:r>
            <a:r>
              <a:rPr lang="en-US" dirty="0"/>
              <a:t>is sometimes applied to support the theory that preachers are specifically called by God. </a:t>
            </a:r>
            <a:r>
              <a:rPr lang="en-US" u="sng" dirty="0">
                <a:effectLst>
                  <a:outerShdw blurRad="38100" dist="38100" dir="2700000" algn="tl">
                    <a:srgbClr val="000000">
                      <a:alpha val="43137"/>
                    </a:srgbClr>
                  </a:outerShdw>
                </a:effectLst>
              </a:rPr>
              <a:t>cf. Acts 2:21; Romans 10:1-17</a:t>
            </a:r>
          </a:p>
          <a:p>
            <a:pPr marL="914400" lvl="1" indent="-457200" fontAlgn="auto">
              <a:spcAft>
                <a:spcPts val="0"/>
              </a:spcAft>
              <a:buFont typeface="Wingdings 2"/>
              <a:buNone/>
              <a:defRPr/>
            </a:pPr>
            <a:r>
              <a:rPr lang="en-US" dirty="0"/>
              <a:t>b. 	All men are “</a:t>
            </a:r>
            <a:r>
              <a:rPr lang="en-US" i="1" dirty="0"/>
              <a:t>called</a:t>
            </a:r>
            <a:r>
              <a:rPr lang="en-US" i="1" dirty="0">
                <a:sym typeface="WP TypographicSymbols"/>
              </a:rPr>
              <a:t>”</a:t>
            </a:r>
            <a:r>
              <a:rPr lang="en-US" i="1" dirty="0"/>
              <a:t> </a:t>
            </a:r>
            <a:r>
              <a:rPr lang="en-US" dirty="0"/>
              <a:t>by the gospel.</a:t>
            </a:r>
            <a:br>
              <a:rPr lang="en-US" dirty="0">
                <a:effectLst>
                  <a:outerShdw blurRad="38100" dist="38100" dir="2700000" algn="tl">
                    <a:srgbClr val="000000">
                      <a:alpha val="43137"/>
                    </a:srgbClr>
                  </a:outerShdw>
                </a:effectLst>
              </a:rPr>
            </a:br>
            <a:r>
              <a:rPr lang="en-US" u="sng" dirty="0">
                <a:effectLst>
                  <a:outerShdw blurRad="38100" dist="38100" dir="2700000" algn="tl">
                    <a:srgbClr val="000000">
                      <a:alpha val="43137"/>
                    </a:srgbClr>
                  </a:outerShdw>
                </a:effectLst>
              </a:rPr>
              <a:t>2 Thessalonians 2:14-15</a:t>
            </a:r>
          </a:p>
        </p:txBody>
      </p:sp>
      <p:sp>
        <p:nvSpPr>
          <p:cNvPr id="4" name="Slide Number Placeholder 3">
            <a:extLst>
              <a:ext uri="{FF2B5EF4-FFF2-40B4-BE49-F238E27FC236}">
                <a16:creationId xmlns:a16="http://schemas.microsoft.com/office/drawing/2014/main" id="{8A1F0A9E-D3A9-61C5-695F-893D3A4F12CA}"/>
              </a:ext>
            </a:extLst>
          </p:cNvPr>
          <p:cNvSpPr>
            <a:spLocks noGrp="1"/>
          </p:cNvSpPr>
          <p:nvPr>
            <p:ph type="sldNum" sz="quarter" idx="12"/>
          </p:nvPr>
        </p:nvSpPr>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DC8CAC3-1BA7-44F1-A0E7-8B16C3EE1A66}" type="slidenum">
              <a:rPr lang="en-US" altLang="en-US">
                <a:solidFill>
                  <a:srgbClr val="D38E27"/>
                </a:solidFill>
              </a:rPr>
              <a:pPr eaLnBrk="1" hangingPunct="1"/>
              <a:t>9</a:t>
            </a:fld>
            <a:endParaRPr lang="en-US" altLang="en-US">
              <a:solidFill>
                <a:srgbClr val="D38E2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965</TotalTime>
  <Words>9377</Words>
  <Application>Microsoft Office PowerPoint</Application>
  <PresentationFormat>On-screen Show (4:3)</PresentationFormat>
  <Paragraphs>421</Paragraphs>
  <Slides>42</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Franklin Gothic Book</vt:lpstr>
      <vt:lpstr>Franklin Gothic Medium</vt:lpstr>
      <vt:lpstr>Garamond</vt:lpstr>
      <vt:lpstr>Papyrus</vt:lpstr>
      <vt:lpstr>system-ui</vt:lpstr>
      <vt:lpstr>Verdana</vt:lpstr>
      <vt:lpstr>Wingdings</vt:lpstr>
      <vt:lpstr>Wingdings 2</vt:lpstr>
      <vt:lpstr>WP TypographicSymbols</vt:lpstr>
      <vt:lpstr>Trek</vt:lpstr>
      <vt:lpstr>PowerPoint Presentation</vt:lpstr>
      <vt:lpstr>PowerPoint Presentation</vt:lpstr>
      <vt:lpstr>PowerPoint Presentation</vt:lpstr>
      <vt:lpstr>Who Is The Author Of The Statement?</vt:lpstr>
      <vt:lpstr>Who Is The Author Of The Statement?</vt:lpstr>
      <vt:lpstr>To Whom Was The Statement Made?</vt:lpstr>
      <vt:lpstr>To Whom Was The Statement Made?</vt:lpstr>
      <vt:lpstr>What Is The Subject Matter?</vt:lpstr>
      <vt:lpstr>What Is The Subject Matter?</vt:lpstr>
      <vt:lpstr>What Was The Purpose To Be Accomplished?</vt:lpstr>
      <vt:lpstr>What Was The Purpose To Be Accomplished?</vt:lpstr>
      <vt:lpstr>PowerPoint Presentation</vt:lpstr>
      <vt:lpstr>Learn About The History Of The Times And The Geography Of The Country</vt:lpstr>
      <vt:lpstr>Learn About The History Of The Times And The Geography Of The Country</vt:lpstr>
      <vt:lpstr>Learn About The History Of The Times And The Geography Of The Country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lpstr>PowerPoint Presentation</vt:lpstr>
      <vt:lpstr>PowerPoint Presentation</vt:lpstr>
      <vt:lpstr>PowerPoint Presentation</vt:lpstr>
      <vt:lpstr>Consider Existing Laws, Customs, Or Popular Opinions</vt:lpstr>
      <vt:lpstr>PowerPoint Presentation</vt:lpstr>
      <vt:lpstr>Each Word Used Has A Purpose</vt:lpstr>
      <vt:lpstr>PowerPoint Presentation</vt:lpstr>
      <vt:lpstr>PowerPoint Presentation</vt:lpstr>
      <vt:lpstr>Truth Does Not Contradict Truth</vt:lpstr>
      <vt:lpstr>Truth Does Not Contradict Truth</vt:lpstr>
      <vt:lpstr>PowerPoint Presentation</vt:lpstr>
      <vt:lpstr>Suggestions</vt:lpstr>
      <vt:lpstr>Conclusion:</vt:lpstr>
      <vt:lpstr>Conclusion:</vt:lpstr>
    </vt:vector>
  </TitlesOfParts>
  <Company>Fifth Street East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Study The Bible (2)</dc:title>
  <dc:creator>Randy Childs; Micky D. Galloway</dc:creator>
  <cp:lastModifiedBy>Richard Lidh</cp:lastModifiedBy>
  <cp:revision>59</cp:revision>
  <cp:lastPrinted>2025-05-17T02:23:01Z</cp:lastPrinted>
  <dcterms:created xsi:type="dcterms:W3CDTF">2005-05-29T15:40:23Z</dcterms:created>
  <dcterms:modified xsi:type="dcterms:W3CDTF">2025-05-24T00:05:51Z</dcterms:modified>
</cp:coreProperties>
</file>